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6" r:id="rId6"/>
    <p:sldId id="257" r:id="rId7"/>
    <p:sldId id="263" r:id="rId8"/>
    <p:sldId id="258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4322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881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78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0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846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812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3494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59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64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4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841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8513-E2B5-4397-B49D-19D15D1CF0BF}" type="datetimeFigureOut">
              <a:rPr lang="sr-Latn-RS" smtClean="0"/>
              <a:t>12.4.2020.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73D31-3DBD-49A7-B509-DC11C8FA4B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9818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2662" r="50794" b="3549"/>
          <a:stretch/>
        </p:blipFill>
        <p:spPr>
          <a:xfrm>
            <a:off x="2267744" y="30078"/>
            <a:ext cx="4841018" cy="68279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2280" y="3007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15. 4. 2020.</a:t>
            </a:r>
            <a:endParaRPr lang="sr-Latn-RS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</a:t>
            </a:r>
          </a:p>
          <a:p>
            <a:r>
              <a:rPr lang="sr-Cyrl-RS" dirty="0" smtClean="0"/>
              <a:t>страна 104.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1432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9902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2662" r="50794" b="31959"/>
          <a:stretch/>
        </p:blipFill>
        <p:spPr>
          <a:xfrm>
            <a:off x="899592" y="52524"/>
            <a:ext cx="6874181" cy="67586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601689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&lt;</a:t>
            </a:r>
            <a:endParaRPr lang="sr-Latn-R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93475" y="638508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&gt;</a:t>
            </a:r>
            <a:endParaRPr lang="sr-Latn-R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601132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&lt;</a:t>
            </a:r>
            <a:endParaRPr lang="sr-Latn-R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98386" y="636934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&lt;</a:t>
            </a:r>
            <a:endParaRPr lang="sr-Latn-R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601689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&lt;</a:t>
            </a:r>
            <a:endParaRPr lang="sr-Latn-R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638508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&gt;</a:t>
            </a:r>
            <a:endParaRPr lang="sr-Latn-R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7733" y="599706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&gt;</a:t>
            </a:r>
            <a:endParaRPr lang="sr-Latn-R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6934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&lt;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4302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69351" r="54628" b="15405"/>
          <a:stretch/>
        </p:blipFill>
        <p:spPr>
          <a:xfrm>
            <a:off x="0" y="764704"/>
            <a:ext cx="8921244" cy="2227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5759" y="2056782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36      63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512073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36  &lt;  63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2009127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78      87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2512073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78  &lt;  87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019069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91      19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2516443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91  &gt;  19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6336" y="2009127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56      65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0626" y="2505317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56  &lt;  65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84626" r="54628" b="11030"/>
          <a:stretch/>
        </p:blipFill>
        <p:spPr>
          <a:xfrm>
            <a:off x="128585" y="3563033"/>
            <a:ext cx="8921244" cy="63489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90278" r="54628" b="7492"/>
          <a:stretch/>
        </p:blipFill>
        <p:spPr>
          <a:xfrm>
            <a:off x="104228" y="5104117"/>
            <a:ext cx="8921244" cy="3259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5936" y="4106945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76 &gt; 67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4904062"/>
            <a:ext cx="4269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Миленин  деда  је  старији</a:t>
            </a:r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7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9902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6" t="5569" r="18857" b="55873"/>
          <a:stretch/>
        </p:blipFill>
        <p:spPr>
          <a:xfrm>
            <a:off x="14809" y="188640"/>
            <a:ext cx="9093696" cy="6516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278092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3166" y="27809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725589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42     &gt;   38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443" y="450912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50     &gt;   49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4469578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 26    &gt;   25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5661248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6091869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5598347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&lt;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6091869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&lt;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5588674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6059998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8304" y="5532695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2631" y="6020656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&gt;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8" t="44180" r="15599" b="10302"/>
          <a:stretch/>
        </p:blipFill>
        <p:spPr>
          <a:xfrm>
            <a:off x="107504" y="44624"/>
            <a:ext cx="8260478" cy="67687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4008" y="1124744"/>
            <a:ext cx="1816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4, 5, 6, 7, 8, 9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572813"/>
            <a:ext cx="2672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44, 54, 64, 74, 84, 94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4656" y="3597597"/>
            <a:ext cx="5658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48    &lt;    84            98    &gt;  89              12  &lt;    21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721134" y="5153891"/>
            <a:ext cx="1789310" cy="1105593"/>
          </a:xfrm>
          <a:custGeom>
            <a:avLst/>
            <a:gdLst>
              <a:gd name="connsiteX0" fmla="*/ 10386 w 1789310"/>
              <a:gd name="connsiteY0" fmla="*/ 0 h 1105593"/>
              <a:gd name="connsiteX1" fmla="*/ 10386 w 1789310"/>
              <a:gd name="connsiteY1" fmla="*/ 157942 h 1105593"/>
              <a:gd name="connsiteX2" fmla="*/ 18699 w 1789310"/>
              <a:gd name="connsiteY2" fmla="*/ 182880 h 1105593"/>
              <a:gd name="connsiteX3" fmla="*/ 27011 w 1789310"/>
              <a:gd name="connsiteY3" fmla="*/ 224444 h 1105593"/>
              <a:gd name="connsiteX4" fmla="*/ 51950 w 1789310"/>
              <a:gd name="connsiteY4" fmla="*/ 324196 h 1105593"/>
              <a:gd name="connsiteX5" fmla="*/ 68575 w 1789310"/>
              <a:gd name="connsiteY5" fmla="*/ 382385 h 1105593"/>
              <a:gd name="connsiteX6" fmla="*/ 85201 w 1789310"/>
              <a:gd name="connsiteY6" fmla="*/ 407324 h 1105593"/>
              <a:gd name="connsiteX7" fmla="*/ 93513 w 1789310"/>
              <a:gd name="connsiteY7" fmla="*/ 432262 h 1105593"/>
              <a:gd name="connsiteX8" fmla="*/ 101826 w 1789310"/>
              <a:gd name="connsiteY8" fmla="*/ 465513 h 1105593"/>
              <a:gd name="connsiteX9" fmla="*/ 126764 w 1789310"/>
              <a:gd name="connsiteY9" fmla="*/ 482138 h 1105593"/>
              <a:gd name="connsiteX10" fmla="*/ 143390 w 1789310"/>
              <a:gd name="connsiteY10" fmla="*/ 498764 h 1105593"/>
              <a:gd name="connsiteX11" fmla="*/ 168328 w 1789310"/>
              <a:gd name="connsiteY11" fmla="*/ 532014 h 1105593"/>
              <a:gd name="connsiteX12" fmla="*/ 201579 w 1789310"/>
              <a:gd name="connsiteY12" fmla="*/ 565265 h 1105593"/>
              <a:gd name="connsiteX13" fmla="*/ 226517 w 1789310"/>
              <a:gd name="connsiteY13" fmla="*/ 590204 h 1105593"/>
              <a:gd name="connsiteX14" fmla="*/ 251455 w 1789310"/>
              <a:gd name="connsiteY14" fmla="*/ 606829 h 1105593"/>
              <a:gd name="connsiteX15" fmla="*/ 284706 w 1789310"/>
              <a:gd name="connsiteY15" fmla="*/ 648393 h 1105593"/>
              <a:gd name="connsiteX16" fmla="*/ 301331 w 1789310"/>
              <a:gd name="connsiteY16" fmla="*/ 673331 h 1105593"/>
              <a:gd name="connsiteX17" fmla="*/ 326270 w 1789310"/>
              <a:gd name="connsiteY17" fmla="*/ 689956 h 1105593"/>
              <a:gd name="connsiteX18" fmla="*/ 359521 w 1789310"/>
              <a:gd name="connsiteY18" fmla="*/ 731520 h 1105593"/>
              <a:gd name="connsiteX19" fmla="*/ 376146 w 1789310"/>
              <a:gd name="connsiteY19" fmla="*/ 756458 h 1105593"/>
              <a:gd name="connsiteX20" fmla="*/ 409397 w 1789310"/>
              <a:gd name="connsiteY20" fmla="*/ 789709 h 1105593"/>
              <a:gd name="connsiteX21" fmla="*/ 475899 w 1789310"/>
              <a:gd name="connsiteY21" fmla="*/ 872836 h 1105593"/>
              <a:gd name="connsiteX22" fmla="*/ 500837 w 1789310"/>
              <a:gd name="connsiteY22" fmla="*/ 889462 h 1105593"/>
              <a:gd name="connsiteX23" fmla="*/ 583964 w 1789310"/>
              <a:gd name="connsiteY23" fmla="*/ 964276 h 1105593"/>
              <a:gd name="connsiteX24" fmla="*/ 608902 w 1789310"/>
              <a:gd name="connsiteY24" fmla="*/ 972589 h 1105593"/>
              <a:gd name="connsiteX25" fmla="*/ 633841 w 1789310"/>
              <a:gd name="connsiteY25" fmla="*/ 989214 h 1105593"/>
              <a:gd name="connsiteX26" fmla="*/ 700342 w 1789310"/>
              <a:gd name="connsiteY26" fmla="*/ 1005840 h 1105593"/>
              <a:gd name="connsiteX27" fmla="*/ 733593 w 1789310"/>
              <a:gd name="connsiteY27" fmla="*/ 1014153 h 1105593"/>
              <a:gd name="connsiteX28" fmla="*/ 766844 w 1789310"/>
              <a:gd name="connsiteY28" fmla="*/ 1022465 h 1105593"/>
              <a:gd name="connsiteX29" fmla="*/ 791782 w 1789310"/>
              <a:gd name="connsiteY29" fmla="*/ 1030778 h 1105593"/>
              <a:gd name="connsiteX30" fmla="*/ 874910 w 1789310"/>
              <a:gd name="connsiteY30" fmla="*/ 1039091 h 1105593"/>
              <a:gd name="connsiteX31" fmla="*/ 991288 w 1789310"/>
              <a:gd name="connsiteY31" fmla="*/ 1072342 h 1105593"/>
              <a:gd name="connsiteX32" fmla="*/ 1016226 w 1789310"/>
              <a:gd name="connsiteY32" fmla="*/ 1080654 h 1105593"/>
              <a:gd name="connsiteX33" fmla="*/ 1041164 w 1789310"/>
              <a:gd name="connsiteY33" fmla="*/ 1088967 h 1105593"/>
              <a:gd name="connsiteX34" fmla="*/ 1207419 w 1789310"/>
              <a:gd name="connsiteY34" fmla="*/ 1105593 h 1105593"/>
              <a:gd name="connsiteX35" fmla="*/ 1307171 w 1789310"/>
              <a:gd name="connsiteY35" fmla="*/ 1088967 h 1105593"/>
              <a:gd name="connsiteX36" fmla="*/ 1340422 w 1789310"/>
              <a:gd name="connsiteY36" fmla="*/ 1064029 h 1105593"/>
              <a:gd name="connsiteX37" fmla="*/ 1365361 w 1789310"/>
              <a:gd name="connsiteY37" fmla="*/ 1055716 h 1105593"/>
              <a:gd name="connsiteX38" fmla="*/ 1390299 w 1789310"/>
              <a:gd name="connsiteY38" fmla="*/ 1039091 h 1105593"/>
              <a:gd name="connsiteX39" fmla="*/ 1423550 w 1789310"/>
              <a:gd name="connsiteY39" fmla="*/ 1005840 h 1105593"/>
              <a:gd name="connsiteX40" fmla="*/ 1498364 w 1789310"/>
              <a:gd name="connsiteY40" fmla="*/ 980902 h 1105593"/>
              <a:gd name="connsiteX41" fmla="*/ 1523302 w 1789310"/>
              <a:gd name="connsiteY41" fmla="*/ 972589 h 1105593"/>
              <a:gd name="connsiteX42" fmla="*/ 1556553 w 1789310"/>
              <a:gd name="connsiteY42" fmla="*/ 955964 h 1105593"/>
              <a:gd name="connsiteX43" fmla="*/ 1581491 w 1789310"/>
              <a:gd name="connsiteY43" fmla="*/ 947651 h 1105593"/>
              <a:gd name="connsiteX44" fmla="*/ 1631368 w 1789310"/>
              <a:gd name="connsiteY44" fmla="*/ 922713 h 1105593"/>
              <a:gd name="connsiteX45" fmla="*/ 1780997 w 1789310"/>
              <a:gd name="connsiteY45" fmla="*/ 947651 h 1105593"/>
              <a:gd name="connsiteX46" fmla="*/ 1789310 w 1789310"/>
              <a:gd name="connsiteY46" fmla="*/ 964276 h 110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789310" h="1105593">
                <a:moveTo>
                  <a:pt x="10386" y="0"/>
                </a:moveTo>
                <a:cubicBezTo>
                  <a:pt x="-4175" y="72803"/>
                  <a:pt x="-2731" y="46455"/>
                  <a:pt x="10386" y="157942"/>
                </a:cubicBezTo>
                <a:cubicBezTo>
                  <a:pt x="11410" y="166644"/>
                  <a:pt x="16574" y="174379"/>
                  <a:pt x="18699" y="182880"/>
                </a:cubicBezTo>
                <a:cubicBezTo>
                  <a:pt x="22126" y="196587"/>
                  <a:pt x="24484" y="210543"/>
                  <a:pt x="27011" y="224444"/>
                </a:cubicBezTo>
                <a:cubicBezTo>
                  <a:pt x="56021" y="384002"/>
                  <a:pt x="11470" y="162262"/>
                  <a:pt x="51950" y="324196"/>
                </a:cubicBezTo>
                <a:cubicBezTo>
                  <a:pt x="54614" y="334855"/>
                  <a:pt x="62610" y="370456"/>
                  <a:pt x="68575" y="382385"/>
                </a:cubicBezTo>
                <a:cubicBezTo>
                  <a:pt x="73043" y="391321"/>
                  <a:pt x="79659" y="399011"/>
                  <a:pt x="85201" y="407324"/>
                </a:cubicBezTo>
                <a:cubicBezTo>
                  <a:pt x="87972" y="415637"/>
                  <a:pt x="91106" y="423837"/>
                  <a:pt x="93513" y="432262"/>
                </a:cubicBezTo>
                <a:cubicBezTo>
                  <a:pt x="96652" y="443247"/>
                  <a:pt x="95489" y="456007"/>
                  <a:pt x="101826" y="465513"/>
                </a:cubicBezTo>
                <a:cubicBezTo>
                  <a:pt x="107368" y="473826"/>
                  <a:pt x="118963" y="475897"/>
                  <a:pt x="126764" y="482138"/>
                </a:cubicBezTo>
                <a:cubicBezTo>
                  <a:pt x="132884" y="487034"/>
                  <a:pt x="138372" y="492743"/>
                  <a:pt x="143390" y="498764"/>
                </a:cubicBezTo>
                <a:cubicBezTo>
                  <a:pt x="152259" y="509407"/>
                  <a:pt x="159205" y="521588"/>
                  <a:pt x="168328" y="532014"/>
                </a:cubicBezTo>
                <a:cubicBezTo>
                  <a:pt x="178650" y="543810"/>
                  <a:pt x="190495" y="554181"/>
                  <a:pt x="201579" y="565265"/>
                </a:cubicBezTo>
                <a:cubicBezTo>
                  <a:pt x="209892" y="573578"/>
                  <a:pt x="216735" y="583683"/>
                  <a:pt x="226517" y="590204"/>
                </a:cubicBezTo>
                <a:lnTo>
                  <a:pt x="251455" y="606829"/>
                </a:lnTo>
                <a:cubicBezTo>
                  <a:pt x="302637" y="683600"/>
                  <a:pt x="237319" y="589157"/>
                  <a:pt x="284706" y="648393"/>
                </a:cubicBezTo>
                <a:cubicBezTo>
                  <a:pt x="290947" y="656194"/>
                  <a:pt x="294267" y="666267"/>
                  <a:pt x="301331" y="673331"/>
                </a:cubicBezTo>
                <a:cubicBezTo>
                  <a:pt x="308396" y="680395"/>
                  <a:pt x="317957" y="684414"/>
                  <a:pt x="326270" y="689956"/>
                </a:cubicBezTo>
                <a:cubicBezTo>
                  <a:pt x="377439" y="766710"/>
                  <a:pt x="312142" y="672296"/>
                  <a:pt x="359521" y="731520"/>
                </a:cubicBezTo>
                <a:cubicBezTo>
                  <a:pt x="365762" y="739321"/>
                  <a:pt x="369644" y="748873"/>
                  <a:pt x="376146" y="756458"/>
                </a:cubicBezTo>
                <a:cubicBezTo>
                  <a:pt x="386347" y="768359"/>
                  <a:pt x="400702" y="776667"/>
                  <a:pt x="409397" y="789709"/>
                </a:cubicBezTo>
                <a:cubicBezTo>
                  <a:pt x="427185" y="816390"/>
                  <a:pt x="447471" y="853883"/>
                  <a:pt x="475899" y="872836"/>
                </a:cubicBezTo>
                <a:cubicBezTo>
                  <a:pt x="484212" y="878378"/>
                  <a:pt x="493370" y="882824"/>
                  <a:pt x="500837" y="889462"/>
                </a:cubicBezTo>
                <a:cubicBezTo>
                  <a:pt x="531700" y="916896"/>
                  <a:pt x="548880" y="944228"/>
                  <a:pt x="583964" y="964276"/>
                </a:cubicBezTo>
                <a:cubicBezTo>
                  <a:pt x="591572" y="968623"/>
                  <a:pt x="601065" y="968670"/>
                  <a:pt x="608902" y="972589"/>
                </a:cubicBezTo>
                <a:cubicBezTo>
                  <a:pt x="617838" y="977057"/>
                  <a:pt x="624452" y="985800"/>
                  <a:pt x="633841" y="989214"/>
                </a:cubicBezTo>
                <a:cubicBezTo>
                  <a:pt x="655315" y="997023"/>
                  <a:pt x="678175" y="1000298"/>
                  <a:pt x="700342" y="1005840"/>
                </a:cubicBezTo>
                <a:lnTo>
                  <a:pt x="733593" y="1014153"/>
                </a:lnTo>
                <a:cubicBezTo>
                  <a:pt x="744677" y="1016924"/>
                  <a:pt x="756006" y="1018852"/>
                  <a:pt x="766844" y="1022465"/>
                </a:cubicBezTo>
                <a:cubicBezTo>
                  <a:pt x="775157" y="1025236"/>
                  <a:pt x="783122" y="1029446"/>
                  <a:pt x="791782" y="1030778"/>
                </a:cubicBezTo>
                <a:cubicBezTo>
                  <a:pt x="819306" y="1035013"/>
                  <a:pt x="847201" y="1036320"/>
                  <a:pt x="874910" y="1039091"/>
                </a:cubicBezTo>
                <a:cubicBezTo>
                  <a:pt x="958425" y="1059970"/>
                  <a:pt x="919725" y="1048488"/>
                  <a:pt x="991288" y="1072342"/>
                </a:cubicBezTo>
                <a:lnTo>
                  <a:pt x="1016226" y="1080654"/>
                </a:lnTo>
                <a:cubicBezTo>
                  <a:pt x="1024539" y="1083425"/>
                  <a:pt x="1032427" y="1088295"/>
                  <a:pt x="1041164" y="1088967"/>
                </a:cubicBezTo>
                <a:cubicBezTo>
                  <a:pt x="1168766" y="1098783"/>
                  <a:pt x="1113465" y="1092170"/>
                  <a:pt x="1207419" y="1105593"/>
                </a:cubicBezTo>
                <a:cubicBezTo>
                  <a:pt x="1211283" y="1105041"/>
                  <a:pt x="1295655" y="1094085"/>
                  <a:pt x="1307171" y="1088967"/>
                </a:cubicBezTo>
                <a:cubicBezTo>
                  <a:pt x="1319831" y="1083340"/>
                  <a:pt x="1328393" y="1070903"/>
                  <a:pt x="1340422" y="1064029"/>
                </a:cubicBezTo>
                <a:cubicBezTo>
                  <a:pt x="1348030" y="1059682"/>
                  <a:pt x="1357523" y="1059635"/>
                  <a:pt x="1365361" y="1055716"/>
                </a:cubicBezTo>
                <a:cubicBezTo>
                  <a:pt x="1374297" y="1051248"/>
                  <a:pt x="1382714" y="1045593"/>
                  <a:pt x="1390299" y="1039091"/>
                </a:cubicBezTo>
                <a:cubicBezTo>
                  <a:pt x="1402200" y="1028890"/>
                  <a:pt x="1408680" y="1010797"/>
                  <a:pt x="1423550" y="1005840"/>
                </a:cubicBezTo>
                <a:lnTo>
                  <a:pt x="1498364" y="980902"/>
                </a:lnTo>
                <a:cubicBezTo>
                  <a:pt x="1506677" y="978131"/>
                  <a:pt x="1515465" y="976508"/>
                  <a:pt x="1523302" y="972589"/>
                </a:cubicBezTo>
                <a:cubicBezTo>
                  <a:pt x="1534386" y="967047"/>
                  <a:pt x="1545163" y="960845"/>
                  <a:pt x="1556553" y="955964"/>
                </a:cubicBezTo>
                <a:cubicBezTo>
                  <a:pt x="1564607" y="952512"/>
                  <a:pt x="1573654" y="951570"/>
                  <a:pt x="1581491" y="947651"/>
                </a:cubicBezTo>
                <a:cubicBezTo>
                  <a:pt x="1645941" y="915425"/>
                  <a:pt x="1568694" y="943603"/>
                  <a:pt x="1631368" y="922713"/>
                </a:cubicBezTo>
                <a:cubicBezTo>
                  <a:pt x="1677289" y="925774"/>
                  <a:pt x="1742683" y="909337"/>
                  <a:pt x="1780997" y="947651"/>
                </a:cubicBezTo>
                <a:cubicBezTo>
                  <a:pt x="1785378" y="952032"/>
                  <a:pt x="1786539" y="958734"/>
                  <a:pt x="1789310" y="9642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1446415" y="5619404"/>
            <a:ext cx="1097280" cy="498763"/>
          </a:xfrm>
          <a:custGeom>
            <a:avLst/>
            <a:gdLst>
              <a:gd name="connsiteX0" fmla="*/ 0 w 1097280"/>
              <a:gd name="connsiteY0" fmla="*/ 0 h 498763"/>
              <a:gd name="connsiteX1" fmla="*/ 41563 w 1097280"/>
              <a:gd name="connsiteY1" fmla="*/ 41563 h 498763"/>
              <a:gd name="connsiteX2" fmla="*/ 141316 w 1097280"/>
              <a:gd name="connsiteY2" fmla="*/ 83127 h 498763"/>
              <a:gd name="connsiteX3" fmla="*/ 174567 w 1097280"/>
              <a:gd name="connsiteY3" fmla="*/ 99752 h 498763"/>
              <a:gd name="connsiteX4" fmla="*/ 241069 w 1097280"/>
              <a:gd name="connsiteY4" fmla="*/ 108065 h 498763"/>
              <a:gd name="connsiteX5" fmla="*/ 390698 w 1097280"/>
              <a:gd name="connsiteY5" fmla="*/ 124691 h 498763"/>
              <a:gd name="connsiteX6" fmla="*/ 473825 w 1097280"/>
              <a:gd name="connsiteY6" fmla="*/ 141316 h 498763"/>
              <a:gd name="connsiteX7" fmla="*/ 523701 w 1097280"/>
              <a:gd name="connsiteY7" fmla="*/ 166254 h 498763"/>
              <a:gd name="connsiteX8" fmla="*/ 573578 w 1097280"/>
              <a:gd name="connsiteY8" fmla="*/ 182880 h 498763"/>
              <a:gd name="connsiteX9" fmla="*/ 606829 w 1097280"/>
              <a:gd name="connsiteY9" fmla="*/ 199505 h 498763"/>
              <a:gd name="connsiteX10" fmla="*/ 656705 w 1097280"/>
              <a:gd name="connsiteY10" fmla="*/ 216131 h 498763"/>
              <a:gd name="connsiteX11" fmla="*/ 681643 w 1097280"/>
              <a:gd name="connsiteY11" fmla="*/ 224443 h 498763"/>
              <a:gd name="connsiteX12" fmla="*/ 714894 w 1097280"/>
              <a:gd name="connsiteY12" fmla="*/ 232756 h 498763"/>
              <a:gd name="connsiteX13" fmla="*/ 739832 w 1097280"/>
              <a:gd name="connsiteY13" fmla="*/ 241069 h 498763"/>
              <a:gd name="connsiteX14" fmla="*/ 798021 w 1097280"/>
              <a:gd name="connsiteY14" fmla="*/ 249381 h 498763"/>
              <a:gd name="connsiteX15" fmla="*/ 814647 w 1097280"/>
              <a:gd name="connsiteY15" fmla="*/ 266007 h 498763"/>
              <a:gd name="connsiteX16" fmla="*/ 897774 w 1097280"/>
              <a:gd name="connsiteY16" fmla="*/ 290945 h 498763"/>
              <a:gd name="connsiteX17" fmla="*/ 922712 w 1097280"/>
              <a:gd name="connsiteY17" fmla="*/ 307571 h 498763"/>
              <a:gd name="connsiteX18" fmla="*/ 955963 w 1097280"/>
              <a:gd name="connsiteY18" fmla="*/ 324196 h 498763"/>
              <a:gd name="connsiteX19" fmla="*/ 1005840 w 1097280"/>
              <a:gd name="connsiteY19" fmla="*/ 340821 h 498763"/>
              <a:gd name="connsiteX20" fmla="*/ 1030778 w 1097280"/>
              <a:gd name="connsiteY20" fmla="*/ 357447 h 498763"/>
              <a:gd name="connsiteX21" fmla="*/ 1072341 w 1097280"/>
              <a:gd name="connsiteY21" fmla="*/ 399011 h 498763"/>
              <a:gd name="connsiteX22" fmla="*/ 1088967 w 1097280"/>
              <a:gd name="connsiteY22" fmla="*/ 448887 h 498763"/>
              <a:gd name="connsiteX23" fmla="*/ 1097280 w 1097280"/>
              <a:gd name="connsiteY23" fmla="*/ 473825 h 498763"/>
              <a:gd name="connsiteX24" fmla="*/ 1097280 w 1097280"/>
              <a:gd name="connsiteY24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97280" h="498763">
                <a:moveTo>
                  <a:pt x="0" y="0"/>
                </a:moveTo>
                <a:cubicBezTo>
                  <a:pt x="13854" y="13854"/>
                  <a:pt x="25454" y="30411"/>
                  <a:pt x="41563" y="41563"/>
                </a:cubicBezTo>
                <a:cubicBezTo>
                  <a:pt x="120745" y="96381"/>
                  <a:pt x="82887" y="61216"/>
                  <a:pt x="141316" y="83127"/>
                </a:cubicBezTo>
                <a:cubicBezTo>
                  <a:pt x="152919" y="87478"/>
                  <a:pt x="162545" y="96747"/>
                  <a:pt x="174567" y="99752"/>
                </a:cubicBezTo>
                <a:cubicBezTo>
                  <a:pt x="196240" y="105170"/>
                  <a:pt x="218866" y="105598"/>
                  <a:pt x="241069" y="108065"/>
                </a:cubicBezTo>
                <a:cubicBezTo>
                  <a:pt x="279495" y="112335"/>
                  <a:pt x="350257" y="117951"/>
                  <a:pt x="390698" y="124691"/>
                </a:cubicBezTo>
                <a:cubicBezTo>
                  <a:pt x="418571" y="129337"/>
                  <a:pt x="447017" y="132380"/>
                  <a:pt x="473825" y="141316"/>
                </a:cubicBezTo>
                <a:cubicBezTo>
                  <a:pt x="564779" y="171635"/>
                  <a:pt x="427010" y="123280"/>
                  <a:pt x="523701" y="166254"/>
                </a:cubicBezTo>
                <a:cubicBezTo>
                  <a:pt x="539716" y="173372"/>
                  <a:pt x="557903" y="175043"/>
                  <a:pt x="573578" y="182880"/>
                </a:cubicBezTo>
                <a:cubicBezTo>
                  <a:pt x="584662" y="188422"/>
                  <a:pt x="595323" y="194903"/>
                  <a:pt x="606829" y="199505"/>
                </a:cubicBezTo>
                <a:cubicBezTo>
                  <a:pt x="623100" y="206014"/>
                  <a:pt x="640080" y="210589"/>
                  <a:pt x="656705" y="216131"/>
                </a:cubicBezTo>
                <a:cubicBezTo>
                  <a:pt x="665018" y="218902"/>
                  <a:pt x="673142" y="222318"/>
                  <a:pt x="681643" y="224443"/>
                </a:cubicBezTo>
                <a:cubicBezTo>
                  <a:pt x="692727" y="227214"/>
                  <a:pt x="703909" y="229617"/>
                  <a:pt x="714894" y="232756"/>
                </a:cubicBezTo>
                <a:cubicBezTo>
                  <a:pt x="723319" y="235163"/>
                  <a:pt x="731240" y="239351"/>
                  <a:pt x="739832" y="241069"/>
                </a:cubicBezTo>
                <a:cubicBezTo>
                  <a:pt x="759045" y="244911"/>
                  <a:pt x="778625" y="246610"/>
                  <a:pt x="798021" y="249381"/>
                </a:cubicBezTo>
                <a:cubicBezTo>
                  <a:pt x="803563" y="254923"/>
                  <a:pt x="807637" y="262502"/>
                  <a:pt x="814647" y="266007"/>
                </a:cubicBezTo>
                <a:cubicBezTo>
                  <a:pt x="861108" y="289238"/>
                  <a:pt x="842875" y="254344"/>
                  <a:pt x="897774" y="290945"/>
                </a:cubicBezTo>
                <a:cubicBezTo>
                  <a:pt x="906087" y="296487"/>
                  <a:pt x="914038" y="302614"/>
                  <a:pt x="922712" y="307571"/>
                </a:cubicBezTo>
                <a:cubicBezTo>
                  <a:pt x="933471" y="313719"/>
                  <a:pt x="944457" y="319594"/>
                  <a:pt x="955963" y="324196"/>
                </a:cubicBezTo>
                <a:cubicBezTo>
                  <a:pt x="972235" y="330704"/>
                  <a:pt x="1005840" y="340821"/>
                  <a:pt x="1005840" y="340821"/>
                </a:cubicBezTo>
                <a:cubicBezTo>
                  <a:pt x="1014153" y="346363"/>
                  <a:pt x="1023259" y="350868"/>
                  <a:pt x="1030778" y="357447"/>
                </a:cubicBezTo>
                <a:cubicBezTo>
                  <a:pt x="1045523" y="370349"/>
                  <a:pt x="1072341" y="399011"/>
                  <a:pt x="1072341" y="399011"/>
                </a:cubicBezTo>
                <a:lnTo>
                  <a:pt x="1088967" y="448887"/>
                </a:lnTo>
                <a:cubicBezTo>
                  <a:pt x="1091738" y="457200"/>
                  <a:pt x="1097280" y="465063"/>
                  <a:pt x="1097280" y="473825"/>
                </a:cubicBezTo>
                <a:lnTo>
                  <a:pt x="1097280" y="49876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2502131" y="5170516"/>
            <a:ext cx="291403" cy="955964"/>
          </a:xfrm>
          <a:custGeom>
            <a:avLst/>
            <a:gdLst>
              <a:gd name="connsiteX0" fmla="*/ 0 w 291403"/>
              <a:gd name="connsiteY0" fmla="*/ 0 h 955964"/>
              <a:gd name="connsiteX1" fmla="*/ 8313 w 291403"/>
              <a:gd name="connsiteY1" fmla="*/ 108066 h 955964"/>
              <a:gd name="connsiteX2" fmla="*/ 24938 w 291403"/>
              <a:gd name="connsiteY2" fmla="*/ 166255 h 955964"/>
              <a:gd name="connsiteX3" fmla="*/ 49876 w 291403"/>
              <a:gd name="connsiteY3" fmla="*/ 257695 h 955964"/>
              <a:gd name="connsiteX4" fmla="*/ 58189 w 291403"/>
              <a:gd name="connsiteY4" fmla="*/ 282633 h 955964"/>
              <a:gd name="connsiteX5" fmla="*/ 74814 w 291403"/>
              <a:gd name="connsiteY5" fmla="*/ 299259 h 955964"/>
              <a:gd name="connsiteX6" fmla="*/ 91440 w 291403"/>
              <a:gd name="connsiteY6" fmla="*/ 357448 h 955964"/>
              <a:gd name="connsiteX7" fmla="*/ 116378 w 291403"/>
              <a:gd name="connsiteY7" fmla="*/ 382386 h 955964"/>
              <a:gd name="connsiteX8" fmla="*/ 124691 w 291403"/>
              <a:gd name="connsiteY8" fmla="*/ 407324 h 955964"/>
              <a:gd name="connsiteX9" fmla="*/ 141316 w 291403"/>
              <a:gd name="connsiteY9" fmla="*/ 432262 h 955964"/>
              <a:gd name="connsiteX10" fmla="*/ 166254 w 291403"/>
              <a:gd name="connsiteY10" fmla="*/ 482139 h 955964"/>
              <a:gd name="connsiteX11" fmla="*/ 191193 w 291403"/>
              <a:gd name="connsiteY11" fmla="*/ 532015 h 955964"/>
              <a:gd name="connsiteX12" fmla="*/ 207818 w 291403"/>
              <a:gd name="connsiteY12" fmla="*/ 581891 h 955964"/>
              <a:gd name="connsiteX13" fmla="*/ 216131 w 291403"/>
              <a:gd name="connsiteY13" fmla="*/ 606829 h 955964"/>
              <a:gd name="connsiteX14" fmla="*/ 232756 w 291403"/>
              <a:gd name="connsiteY14" fmla="*/ 631768 h 955964"/>
              <a:gd name="connsiteX15" fmla="*/ 241069 w 291403"/>
              <a:gd name="connsiteY15" fmla="*/ 665019 h 955964"/>
              <a:gd name="connsiteX16" fmla="*/ 257694 w 291403"/>
              <a:gd name="connsiteY16" fmla="*/ 723208 h 955964"/>
              <a:gd name="connsiteX17" fmla="*/ 274320 w 291403"/>
              <a:gd name="connsiteY17" fmla="*/ 839586 h 955964"/>
              <a:gd name="connsiteX18" fmla="*/ 282633 w 291403"/>
              <a:gd name="connsiteY18" fmla="*/ 889462 h 955964"/>
              <a:gd name="connsiteX19" fmla="*/ 290945 w 291403"/>
              <a:gd name="connsiteY19" fmla="*/ 931026 h 955964"/>
              <a:gd name="connsiteX20" fmla="*/ 290945 w 291403"/>
              <a:gd name="connsiteY20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1403" h="955964">
                <a:moveTo>
                  <a:pt x="0" y="0"/>
                </a:moveTo>
                <a:cubicBezTo>
                  <a:pt x="2771" y="36022"/>
                  <a:pt x="4092" y="72185"/>
                  <a:pt x="8313" y="108066"/>
                </a:cubicBezTo>
                <a:cubicBezTo>
                  <a:pt x="11769" y="137445"/>
                  <a:pt x="18366" y="139968"/>
                  <a:pt x="24938" y="166255"/>
                </a:cubicBezTo>
                <a:cubicBezTo>
                  <a:pt x="48438" y="260253"/>
                  <a:pt x="14209" y="150694"/>
                  <a:pt x="49876" y="257695"/>
                </a:cubicBezTo>
                <a:cubicBezTo>
                  <a:pt x="52647" y="266008"/>
                  <a:pt x="51993" y="276437"/>
                  <a:pt x="58189" y="282633"/>
                </a:cubicBezTo>
                <a:lnTo>
                  <a:pt x="74814" y="299259"/>
                </a:lnTo>
                <a:cubicBezTo>
                  <a:pt x="75922" y="303693"/>
                  <a:pt x="86670" y="350293"/>
                  <a:pt x="91440" y="357448"/>
                </a:cubicBezTo>
                <a:cubicBezTo>
                  <a:pt x="97961" y="367230"/>
                  <a:pt x="108065" y="374073"/>
                  <a:pt x="116378" y="382386"/>
                </a:cubicBezTo>
                <a:cubicBezTo>
                  <a:pt x="119149" y="390699"/>
                  <a:pt x="120772" y="399487"/>
                  <a:pt x="124691" y="407324"/>
                </a:cubicBezTo>
                <a:cubicBezTo>
                  <a:pt x="129159" y="416260"/>
                  <a:pt x="137381" y="423079"/>
                  <a:pt x="141316" y="432262"/>
                </a:cubicBezTo>
                <a:cubicBezTo>
                  <a:pt x="164297" y="485884"/>
                  <a:pt x="132793" y="448676"/>
                  <a:pt x="166254" y="482139"/>
                </a:cubicBezTo>
                <a:cubicBezTo>
                  <a:pt x="196575" y="573097"/>
                  <a:pt x="148216" y="435317"/>
                  <a:pt x="191193" y="532015"/>
                </a:cubicBezTo>
                <a:cubicBezTo>
                  <a:pt x="198310" y="548029"/>
                  <a:pt x="202276" y="565266"/>
                  <a:pt x="207818" y="581891"/>
                </a:cubicBezTo>
                <a:cubicBezTo>
                  <a:pt x="210589" y="590204"/>
                  <a:pt x="211271" y="599538"/>
                  <a:pt x="216131" y="606829"/>
                </a:cubicBezTo>
                <a:lnTo>
                  <a:pt x="232756" y="631768"/>
                </a:lnTo>
                <a:cubicBezTo>
                  <a:pt x="235527" y="642852"/>
                  <a:pt x="237930" y="654034"/>
                  <a:pt x="241069" y="665019"/>
                </a:cubicBezTo>
                <a:cubicBezTo>
                  <a:pt x="251635" y="702000"/>
                  <a:pt x="249030" y="679886"/>
                  <a:pt x="257694" y="723208"/>
                </a:cubicBezTo>
                <a:cubicBezTo>
                  <a:pt x="267613" y="772806"/>
                  <a:pt x="266655" y="785936"/>
                  <a:pt x="274320" y="839586"/>
                </a:cubicBezTo>
                <a:cubicBezTo>
                  <a:pt x="276704" y="856271"/>
                  <a:pt x="279618" y="872879"/>
                  <a:pt x="282633" y="889462"/>
                </a:cubicBezTo>
                <a:cubicBezTo>
                  <a:pt x="285160" y="903363"/>
                  <a:pt x="289193" y="917006"/>
                  <a:pt x="290945" y="931026"/>
                </a:cubicBezTo>
                <a:cubicBezTo>
                  <a:pt x="291976" y="939274"/>
                  <a:pt x="290945" y="947651"/>
                  <a:pt x="290945" y="9559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3042458" y="5212077"/>
            <a:ext cx="166255" cy="906090"/>
          </a:xfrm>
          <a:custGeom>
            <a:avLst/>
            <a:gdLst>
              <a:gd name="connsiteX0" fmla="*/ 166255 w 166255"/>
              <a:gd name="connsiteY0" fmla="*/ 0 h 906090"/>
              <a:gd name="connsiteX1" fmla="*/ 157942 w 166255"/>
              <a:gd name="connsiteY1" fmla="*/ 91440 h 906090"/>
              <a:gd name="connsiteX2" fmla="*/ 141317 w 166255"/>
              <a:gd name="connsiteY2" fmla="*/ 174567 h 906090"/>
              <a:gd name="connsiteX3" fmla="*/ 124691 w 166255"/>
              <a:gd name="connsiteY3" fmla="*/ 307571 h 906090"/>
              <a:gd name="connsiteX4" fmla="*/ 116378 w 166255"/>
              <a:gd name="connsiteY4" fmla="*/ 332509 h 906090"/>
              <a:gd name="connsiteX5" fmla="*/ 108066 w 166255"/>
              <a:gd name="connsiteY5" fmla="*/ 365760 h 906090"/>
              <a:gd name="connsiteX6" fmla="*/ 99753 w 166255"/>
              <a:gd name="connsiteY6" fmla="*/ 415636 h 906090"/>
              <a:gd name="connsiteX7" fmla="*/ 91440 w 166255"/>
              <a:gd name="connsiteY7" fmla="*/ 440574 h 906090"/>
              <a:gd name="connsiteX8" fmla="*/ 83127 w 166255"/>
              <a:gd name="connsiteY8" fmla="*/ 473825 h 906090"/>
              <a:gd name="connsiteX9" fmla="*/ 74815 w 166255"/>
              <a:gd name="connsiteY9" fmla="*/ 523702 h 906090"/>
              <a:gd name="connsiteX10" fmla="*/ 58189 w 166255"/>
              <a:gd name="connsiteY10" fmla="*/ 590204 h 906090"/>
              <a:gd name="connsiteX11" fmla="*/ 49877 w 166255"/>
              <a:gd name="connsiteY11" fmla="*/ 656705 h 906090"/>
              <a:gd name="connsiteX12" fmla="*/ 33251 w 166255"/>
              <a:gd name="connsiteY12" fmla="*/ 706582 h 906090"/>
              <a:gd name="connsiteX13" fmla="*/ 16626 w 166255"/>
              <a:gd name="connsiteY13" fmla="*/ 764771 h 906090"/>
              <a:gd name="connsiteX14" fmla="*/ 0 w 166255"/>
              <a:gd name="connsiteY14" fmla="*/ 906087 h 9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6255" h="906090">
                <a:moveTo>
                  <a:pt x="166255" y="0"/>
                </a:moveTo>
                <a:cubicBezTo>
                  <a:pt x="163484" y="30480"/>
                  <a:pt x="161518" y="61044"/>
                  <a:pt x="157942" y="91440"/>
                </a:cubicBezTo>
                <a:cubicBezTo>
                  <a:pt x="153413" y="129933"/>
                  <a:pt x="149878" y="140319"/>
                  <a:pt x="141317" y="174567"/>
                </a:cubicBezTo>
                <a:cubicBezTo>
                  <a:pt x="137136" y="216379"/>
                  <a:pt x="134066" y="265384"/>
                  <a:pt x="124691" y="307571"/>
                </a:cubicBezTo>
                <a:cubicBezTo>
                  <a:pt x="122790" y="316125"/>
                  <a:pt x="118785" y="324084"/>
                  <a:pt x="116378" y="332509"/>
                </a:cubicBezTo>
                <a:cubicBezTo>
                  <a:pt x="113239" y="343494"/>
                  <a:pt x="110307" y="354557"/>
                  <a:pt x="108066" y="365760"/>
                </a:cubicBezTo>
                <a:cubicBezTo>
                  <a:pt x="104761" y="382287"/>
                  <a:pt x="103409" y="399183"/>
                  <a:pt x="99753" y="415636"/>
                </a:cubicBezTo>
                <a:cubicBezTo>
                  <a:pt x="97852" y="424190"/>
                  <a:pt x="93847" y="432149"/>
                  <a:pt x="91440" y="440574"/>
                </a:cubicBezTo>
                <a:cubicBezTo>
                  <a:pt x="88301" y="451559"/>
                  <a:pt x="85368" y="462622"/>
                  <a:pt x="83127" y="473825"/>
                </a:cubicBezTo>
                <a:cubicBezTo>
                  <a:pt x="79822" y="490353"/>
                  <a:pt x="78471" y="507248"/>
                  <a:pt x="74815" y="523702"/>
                </a:cubicBezTo>
                <a:cubicBezTo>
                  <a:pt x="57113" y="603364"/>
                  <a:pt x="76155" y="473421"/>
                  <a:pt x="58189" y="590204"/>
                </a:cubicBezTo>
                <a:cubicBezTo>
                  <a:pt x="54792" y="612284"/>
                  <a:pt x="54558" y="634861"/>
                  <a:pt x="49877" y="656705"/>
                </a:cubicBezTo>
                <a:cubicBezTo>
                  <a:pt x="46205" y="673841"/>
                  <a:pt x="38793" y="689956"/>
                  <a:pt x="33251" y="706582"/>
                </a:cubicBezTo>
                <a:cubicBezTo>
                  <a:pt x="21325" y="742360"/>
                  <a:pt x="27064" y="723017"/>
                  <a:pt x="16626" y="764771"/>
                </a:cubicBezTo>
                <a:cubicBezTo>
                  <a:pt x="8150" y="908853"/>
                  <a:pt x="55500" y="906087"/>
                  <a:pt x="0" y="9060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3350029" y="5178829"/>
            <a:ext cx="498764" cy="931026"/>
          </a:xfrm>
          <a:custGeom>
            <a:avLst/>
            <a:gdLst>
              <a:gd name="connsiteX0" fmla="*/ 498764 w 498764"/>
              <a:gd name="connsiteY0" fmla="*/ 0 h 931026"/>
              <a:gd name="connsiteX1" fmla="*/ 473826 w 498764"/>
              <a:gd name="connsiteY1" fmla="*/ 41564 h 931026"/>
              <a:gd name="connsiteX2" fmla="*/ 457200 w 498764"/>
              <a:gd name="connsiteY2" fmla="*/ 66502 h 931026"/>
              <a:gd name="connsiteX3" fmla="*/ 432262 w 498764"/>
              <a:gd name="connsiteY3" fmla="*/ 83127 h 931026"/>
              <a:gd name="connsiteX4" fmla="*/ 390698 w 498764"/>
              <a:gd name="connsiteY4" fmla="*/ 133004 h 931026"/>
              <a:gd name="connsiteX5" fmla="*/ 349135 w 498764"/>
              <a:gd name="connsiteY5" fmla="*/ 191193 h 931026"/>
              <a:gd name="connsiteX6" fmla="*/ 332509 w 498764"/>
              <a:gd name="connsiteY6" fmla="*/ 207818 h 931026"/>
              <a:gd name="connsiteX7" fmla="*/ 315884 w 498764"/>
              <a:gd name="connsiteY7" fmla="*/ 232756 h 931026"/>
              <a:gd name="connsiteX8" fmla="*/ 266007 w 498764"/>
              <a:gd name="connsiteY8" fmla="*/ 274320 h 931026"/>
              <a:gd name="connsiteX9" fmla="*/ 249382 w 498764"/>
              <a:gd name="connsiteY9" fmla="*/ 299258 h 931026"/>
              <a:gd name="connsiteX10" fmla="*/ 232756 w 498764"/>
              <a:gd name="connsiteY10" fmla="*/ 315884 h 931026"/>
              <a:gd name="connsiteX11" fmla="*/ 199506 w 498764"/>
              <a:gd name="connsiteY11" fmla="*/ 374073 h 931026"/>
              <a:gd name="connsiteX12" fmla="*/ 166255 w 498764"/>
              <a:gd name="connsiteY12" fmla="*/ 415636 h 931026"/>
              <a:gd name="connsiteX13" fmla="*/ 141316 w 498764"/>
              <a:gd name="connsiteY13" fmla="*/ 465513 h 931026"/>
              <a:gd name="connsiteX14" fmla="*/ 116378 w 498764"/>
              <a:gd name="connsiteY14" fmla="*/ 490451 h 931026"/>
              <a:gd name="connsiteX15" fmla="*/ 83127 w 498764"/>
              <a:gd name="connsiteY15" fmla="*/ 540327 h 931026"/>
              <a:gd name="connsiteX16" fmla="*/ 66502 w 498764"/>
              <a:gd name="connsiteY16" fmla="*/ 590204 h 931026"/>
              <a:gd name="connsiteX17" fmla="*/ 58189 w 498764"/>
              <a:gd name="connsiteY17" fmla="*/ 631767 h 931026"/>
              <a:gd name="connsiteX18" fmla="*/ 49876 w 498764"/>
              <a:gd name="connsiteY18" fmla="*/ 681644 h 931026"/>
              <a:gd name="connsiteX19" fmla="*/ 41564 w 498764"/>
              <a:gd name="connsiteY19" fmla="*/ 706582 h 931026"/>
              <a:gd name="connsiteX20" fmla="*/ 24938 w 498764"/>
              <a:gd name="connsiteY20" fmla="*/ 822960 h 931026"/>
              <a:gd name="connsiteX21" fmla="*/ 8313 w 498764"/>
              <a:gd name="connsiteY21" fmla="*/ 872836 h 931026"/>
              <a:gd name="connsiteX22" fmla="*/ 0 w 498764"/>
              <a:gd name="connsiteY22" fmla="*/ 897775 h 931026"/>
              <a:gd name="connsiteX23" fmla="*/ 0 w 498764"/>
              <a:gd name="connsiteY23" fmla="*/ 931026 h 93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8764" h="931026">
                <a:moveTo>
                  <a:pt x="498764" y="0"/>
                </a:moveTo>
                <a:cubicBezTo>
                  <a:pt x="490451" y="13855"/>
                  <a:pt x="482389" y="27863"/>
                  <a:pt x="473826" y="41564"/>
                </a:cubicBezTo>
                <a:cubicBezTo>
                  <a:pt x="468531" y="50036"/>
                  <a:pt x="464265" y="59438"/>
                  <a:pt x="457200" y="66502"/>
                </a:cubicBezTo>
                <a:cubicBezTo>
                  <a:pt x="450136" y="73566"/>
                  <a:pt x="440575" y="77585"/>
                  <a:pt x="432262" y="83127"/>
                </a:cubicBezTo>
                <a:cubicBezTo>
                  <a:pt x="395515" y="138247"/>
                  <a:pt x="438703" y="76998"/>
                  <a:pt x="390698" y="133004"/>
                </a:cubicBezTo>
                <a:cubicBezTo>
                  <a:pt x="320461" y="214948"/>
                  <a:pt x="401788" y="125378"/>
                  <a:pt x="349135" y="191193"/>
                </a:cubicBezTo>
                <a:cubicBezTo>
                  <a:pt x="344239" y="197313"/>
                  <a:pt x="337405" y="201698"/>
                  <a:pt x="332509" y="207818"/>
                </a:cubicBezTo>
                <a:cubicBezTo>
                  <a:pt x="326268" y="215619"/>
                  <a:pt x="322280" y="225081"/>
                  <a:pt x="315884" y="232756"/>
                </a:cubicBezTo>
                <a:cubicBezTo>
                  <a:pt x="295880" y="256761"/>
                  <a:pt x="290531" y="257972"/>
                  <a:pt x="266007" y="274320"/>
                </a:cubicBezTo>
                <a:cubicBezTo>
                  <a:pt x="260465" y="282633"/>
                  <a:pt x="255623" y="291457"/>
                  <a:pt x="249382" y="299258"/>
                </a:cubicBezTo>
                <a:cubicBezTo>
                  <a:pt x="244486" y="305378"/>
                  <a:pt x="237103" y="309363"/>
                  <a:pt x="232756" y="315884"/>
                </a:cubicBezTo>
                <a:cubicBezTo>
                  <a:pt x="198629" y="367075"/>
                  <a:pt x="233513" y="331565"/>
                  <a:pt x="199506" y="374073"/>
                </a:cubicBezTo>
                <a:cubicBezTo>
                  <a:pt x="178886" y="399848"/>
                  <a:pt x="183314" y="381518"/>
                  <a:pt x="166255" y="415636"/>
                </a:cubicBezTo>
                <a:cubicBezTo>
                  <a:pt x="147510" y="453128"/>
                  <a:pt x="171095" y="429779"/>
                  <a:pt x="141316" y="465513"/>
                </a:cubicBezTo>
                <a:cubicBezTo>
                  <a:pt x="133790" y="474544"/>
                  <a:pt x="123595" y="481171"/>
                  <a:pt x="116378" y="490451"/>
                </a:cubicBezTo>
                <a:cubicBezTo>
                  <a:pt x="104111" y="506223"/>
                  <a:pt x="83127" y="540327"/>
                  <a:pt x="83127" y="540327"/>
                </a:cubicBezTo>
                <a:cubicBezTo>
                  <a:pt x="77585" y="556953"/>
                  <a:pt x="69939" y="573019"/>
                  <a:pt x="66502" y="590204"/>
                </a:cubicBezTo>
                <a:cubicBezTo>
                  <a:pt x="63731" y="604058"/>
                  <a:pt x="60717" y="617866"/>
                  <a:pt x="58189" y="631767"/>
                </a:cubicBezTo>
                <a:cubicBezTo>
                  <a:pt x="55174" y="648350"/>
                  <a:pt x="53532" y="665190"/>
                  <a:pt x="49876" y="681644"/>
                </a:cubicBezTo>
                <a:cubicBezTo>
                  <a:pt x="47975" y="690198"/>
                  <a:pt x="44335" y="698269"/>
                  <a:pt x="41564" y="706582"/>
                </a:cubicBezTo>
                <a:cubicBezTo>
                  <a:pt x="35786" y="764359"/>
                  <a:pt x="38499" y="777758"/>
                  <a:pt x="24938" y="822960"/>
                </a:cubicBezTo>
                <a:cubicBezTo>
                  <a:pt x="19902" y="839746"/>
                  <a:pt x="13855" y="856211"/>
                  <a:pt x="8313" y="872836"/>
                </a:cubicBezTo>
                <a:cubicBezTo>
                  <a:pt x="5542" y="881149"/>
                  <a:pt x="0" y="889012"/>
                  <a:pt x="0" y="897775"/>
                </a:cubicBezTo>
                <a:lnTo>
                  <a:pt x="0" y="93102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Freeform 10"/>
          <p:cNvSpPr/>
          <p:nvPr/>
        </p:nvSpPr>
        <p:spPr>
          <a:xfrm>
            <a:off x="3624349" y="4929447"/>
            <a:ext cx="1288473" cy="1163782"/>
          </a:xfrm>
          <a:custGeom>
            <a:avLst/>
            <a:gdLst>
              <a:gd name="connsiteX0" fmla="*/ 1288473 w 1288473"/>
              <a:gd name="connsiteY0" fmla="*/ 0 h 1163782"/>
              <a:gd name="connsiteX1" fmla="*/ 1221971 w 1288473"/>
              <a:gd name="connsiteY1" fmla="*/ 8313 h 1163782"/>
              <a:gd name="connsiteX2" fmla="*/ 1197033 w 1288473"/>
              <a:gd name="connsiteY2" fmla="*/ 16626 h 1163782"/>
              <a:gd name="connsiteX3" fmla="*/ 1130531 w 1288473"/>
              <a:gd name="connsiteY3" fmla="*/ 24938 h 1163782"/>
              <a:gd name="connsiteX4" fmla="*/ 1039091 w 1288473"/>
              <a:gd name="connsiteY4" fmla="*/ 49877 h 1163782"/>
              <a:gd name="connsiteX5" fmla="*/ 822960 w 1288473"/>
              <a:gd name="connsiteY5" fmla="*/ 66502 h 1163782"/>
              <a:gd name="connsiteX6" fmla="*/ 764771 w 1288473"/>
              <a:gd name="connsiteY6" fmla="*/ 83128 h 1163782"/>
              <a:gd name="connsiteX7" fmla="*/ 714895 w 1288473"/>
              <a:gd name="connsiteY7" fmla="*/ 108066 h 1163782"/>
              <a:gd name="connsiteX8" fmla="*/ 665018 w 1288473"/>
              <a:gd name="connsiteY8" fmla="*/ 157942 h 1163782"/>
              <a:gd name="connsiteX9" fmla="*/ 648393 w 1288473"/>
              <a:gd name="connsiteY9" fmla="*/ 174568 h 1163782"/>
              <a:gd name="connsiteX10" fmla="*/ 615142 w 1288473"/>
              <a:gd name="connsiteY10" fmla="*/ 216131 h 1163782"/>
              <a:gd name="connsiteX11" fmla="*/ 581891 w 1288473"/>
              <a:gd name="connsiteY11" fmla="*/ 266008 h 1163782"/>
              <a:gd name="connsiteX12" fmla="*/ 523702 w 1288473"/>
              <a:gd name="connsiteY12" fmla="*/ 324197 h 1163782"/>
              <a:gd name="connsiteX13" fmla="*/ 507076 w 1288473"/>
              <a:gd name="connsiteY13" fmla="*/ 340822 h 1163782"/>
              <a:gd name="connsiteX14" fmla="*/ 490451 w 1288473"/>
              <a:gd name="connsiteY14" fmla="*/ 365760 h 1163782"/>
              <a:gd name="connsiteX15" fmla="*/ 473826 w 1288473"/>
              <a:gd name="connsiteY15" fmla="*/ 399011 h 1163782"/>
              <a:gd name="connsiteX16" fmla="*/ 432262 w 1288473"/>
              <a:gd name="connsiteY16" fmla="*/ 440575 h 1163782"/>
              <a:gd name="connsiteX17" fmla="*/ 415636 w 1288473"/>
              <a:gd name="connsiteY17" fmla="*/ 465513 h 1163782"/>
              <a:gd name="connsiteX18" fmla="*/ 357447 w 1288473"/>
              <a:gd name="connsiteY18" fmla="*/ 515389 h 1163782"/>
              <a:gd name="connsiteX19" fmla="*/ 324196 w 1288473"/>
              <a:gd name="connsiteY19" fmla="*/ 565266 h 1163782"/>
              <a:gd name="connsiteX20" fmla="*/ 257695 w 1288473"/>
              <a:gd name="connsiteY20" fmla="*/ 631768 h 1163782"/>
              <a:gd name="connsiteX21" fmla="*/ 216131 w 1288473"/>
              <a:gd name="connsiteY21" fmla="*/ 673331 h 1163782"/>
              <a:gd name="connsiteX22" fmla="*/ 182880 w 1288473"/>
              <a:gd name="connsiteY22" fmla="*/ 723208 h 1163782"/>
              <a:gd name="connsiteX23" fmla="*/ 166255 w 1288473"/>
              <a:gd name="connsiteY23" fmla="*/ 748146 h 1163782"/>
              <a:gd name="connsiteX24" fmla="*/ 133004 w 1288473"/>
              <a:gd name="connsiteY24" fmla="*/ 789709 h 1163782"/>
              <a:gd name="connsiteX25" fmla="*/ 124691 w 1288473"/>
              <a:gd name="connsiteY25" fmla="*/ 814648 h 1163782"/>
              <a:gd name="connsiteX26" fmla="*/ 91440 w 1288473"/>
              <a:gd name="connsiteY26" fmla="*/ 864524 h 1163782"/>
              <a:gd name="connsiteX27" fmla="*/ 74815 w 1288473"/>
              <a:gd name="connsiteY27" fmla="*/ 922713 h 1163782"/>
              <a:gd name="connsiteX28" fmla="*/ 58189 w 1288473"/>
              <a:gd name="connsiteY28" fmla="*/ 939338 h 1163782"/>
              <a:gd name="connsiteX29" fmla="*/ 24938 w 1288473"/>
              <a:gd name="connsiteY29" fmla="*/ 1039091 h 1163782"/>
              <a:gd name="connsiteX30" fmla="*/ 16626 w 1288473"/>
              <a:gd name="connsiteY30" fmla="*/ 1064029 h 1163782"/>
              <a:gd name="connsiteX31" fmla="*/ 8313 w 1288473"/>
              <a:gd name="connsiteY31" fmla="*/ 1088968 h 1163782"/>
              <a:gd name="connsiteX32" fmla="*/ 0 w 1288473"/>
              <a:gd name="connsiteY32" fmla="*/ 1163782 h 11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88473" h="1163782">
                <a:moveTo>
                  <a:pt x="1288473" y="0"/>
                </a:moveTo>
                <a:cubicBezTo>
                  <a:pt x="1266306" y="2771"/>
                  <a:pt x="1243950" y="4317"/>
                  <a:pt x="1221971" y="8313"/>
                </a:cubicBezTo>
                <a:cubicBezTo>
                  <a:pt x="1213350" y="9881"/>
                  <a:pt x="1205654" y="15059"/>
                  <a:pt x="1197033" y="16626"/>
                </a:cubicBezTo>
                <a:cubicBezTo>
                  <a:pt x="1175054" y="20622"/>
                  <a:pt x="1152698" y="22167"/>
                  <a:pt x="1130531" y="24938"/>
                </a:cubicBezTo>
                <a:cubicBezTo>
                  <a:pt x="1099048" y="35433"/>
                  <a:pt x="1072204" y="46673"/>
                  <a:pt x="1039091" y="49877"/>
                </a:cubicBezTo>
                <a:cubicBezTo>
                  <a:pt x="967170" y="56837"/>
                  <a:pt x="822960" y="66502"/>
                  <a:pt x="822960" y="66502"/>
                </a:cubicBezTo>
                <a:cubicBezTo>
                  <a:pt x="812305" y="69166"/>
                  <a:pt x="776698" y="77165"/>
                  <a:pt x="764771" y="83128"/>
                </a:cubicBezTo>
                <a:cubicBezTo>
                  <a:pt x="700313" y="115357"/>
                  <a:pt x="777578" y="87171"/>
                  <a:pt x="714895" y="108066"/>
                </a:cubicBezTo>
                <a:lnTo>
                  <a:pt x="665018" y="157942"/>
                </a:lnTo>
                <a:lnTo>
                  <a:pt x="648393" y="174568"/>
                </a:lnTo>
                <a:cubicBezTo>
                  <a:pt x="629672" y="230729"/>
                  <a:pt x="655635" y="169853"/>
                  <a:pt x="615142" y="216131"/>
                </a:cubicBezTo>
                <a:cubicBezTo>
                  <a:pt x="601984" y="231169"/>
                  <a:pt x="596020" y="251879"/>
                  <a:pt x="581891" y="266008"/>
                </a:cubicBezTo>
                <a:lnTo>
                  <a:pt x="523702" y="324197"/>
                </a:lnTo>
                <a:cubicBezTo>
                  <a:pt x="518160" y="329739"/>
                  <a:pt x="511423" y="334301"/>
                  <a:pt x="507076" y="340822"/>
                </a:cubicBezTo>
                <a:cubicBezTo>
                  <a:pt x="501534" y="349135"/>
                  <a:pt x="495408" y="357086"/>
                  <a:pt x="490451" y="365760"/>
                </a:cubicBezTo>
                <a:cubicBezTo>
                  <a:pt x="484303" y="376519"/>
                  <a:pt x="481434" y="389229"/>
                  <a:pt x="473826" y="399011"/>
                </a:cubicBezTo>
                <a:cubicBezTo>
                  <a:pt x="461797" y="414477"/>
                  <a:pt x="443131" y="424272"/>
                  <a:pt x="432262" y="440575"/>
                </a:cubicBezTo>
                <a:cubicBezTo>
                  <a:pt x="426720" y="448888"/>
                  <a:pt x="422701" y="458449"/>
                  <a:pt x="415636" y="465513"/>
                </a:cubicBezTo>
                <a:cubicBezTo>
                  <a:pt x="378033" y="503115"/>
                  <a:pt x="397171" y="455803"/>
                  <a:pt x="357447" y="515389"/>
                </a:cubicBezTo>
                <a:cubicBezTo>
                  <a:pt x="346363" y="532015"/>
                  <a:pt x="338325" y="551137"/>
                  <a:pt x="324196" y="565266"/>
                </a:cubicBezTo>
                <a:lnTo>
                  <a:pt x="257695" y="631768"/>
                </a:lnTo>
                <a:lnTo>
                  <a:pt x="216131" y="673331"/>
                </a:lnTo>
                <a:lnTo>
                  <a:pt x="182880" y="723208"/>
                </a:lnTo>
                <a:cubicBezTo>
                  <a:pt x="177338" y="731521"/>
                  <a:pt x="173320" y="741082"/>
                  <a:pt x="166255" y="748146"/>
                </a:cubicBezTo>
                <a:cubicBezTo>
                  <a:pt x="150790" y="763610"/>
                  <a:pt x="143491" y="768735"/>
                  <a:pt x="133004" y="789709"/>
                </a:cubicBezTo>
                <a:cubicBezTo>
                  <a:pt x="129085" y="797547"/>
                  <a:pt x="128947" y="806988"/>
                  <a:pt x="124691" y="814648"/>
                </a:cubicBezTo>
                <a:cubicBezTo>
                  <a:pt x="114987" y="832115"/>
                  <a:pt x="91440" y="864524"/>
                  <a:pt x="91440" y="864524"/>
                </a:cubicBezTo>
                <a:cubicBezTo>
                  <a:pt x="89888" y="870730"/>
                  <a:pt x="79924" y="914198"/>
                  <a:pt x="74815" y="922713"/>
                </a:cubicBezTo>
                <a:cubicBezTo>
                  <a:pt x="70783" y="929433"/>
                  <a:pt x="63731" y="933796"/>
                  <a:pt x="58189" y="939338"/>
                </a:cubicBezTo>
                <a:lnTo>
                  <a:pt x="24938" y="1039091"/>
                </a:lnTo>
                <a:lnTo>
                  <a:pt x="16626" y="1064029"/>
                </a:lnTo>
                <a:lnTo>
                  <a:pt x="8313" y="1088968"/>
                </a:lnTo>
                <a:lnTo>
                  <a:pt x="0" y="11637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2128058" y="5527964"/>
            <a:ext cx="3142211" cy="565265"/>
          </a:xfrm>
          <a:custGeom>
            <a:avLst/>
            <a:gdLst>
              <a:gd name="connsiteX0" fmla="*/ 0 w 3142211"/>
              <a:gd name="connsiteY0" fmla="*/ 0 h 565265"/>
              <a:gd name="connsiteX1" fmla="*/ 49877 w 3142211"/>
              <a:gd name="connsiteY1" fmla="*/ 8312 h 565265"/>
              <a:gd name="connsiteX2" fmla="*/ 74815 w 3142211"/>
              <a:gd name="connsiteY2" fmla="*/ 16625 h 565265"/>
              <a:gd name="connsiteX3" fmla="*/ 182880 w 3142211"/>
              <a:gd name="connsiteY3" fmla="*/ 41563 h 565265"/>
              <a:gd name="connsiteX4" fmla="*/ 232757 w 3142211"/>
              <a:gd name="connsiteY4" fmla="*/ 49876 h 565265"/>
              <a:gd name="connsiteX5" fmla="*/ 357447 w 3142211"/>
              <a:gd name="connsiteY5" fmla="*/ 58189 h 565265"/>
              <a:gd name="connsiteX6" fmla="*/ 432262 w 3142211"/>
              <a:gd name="connsiteY6" fmla="*/ 66501 h 565265"/>
              <a:gd name="connsiteX7" fmla="*/ 706582 w 3142211"/>
              <a:gd name="connsiteY7" fmla="*/ 74814 h 565265"/>
              <a:gd name="connsiteX8" fmla="*/ 764771 w 3142211"/>
              <a:gd name="connsiteY8" fmla="*/ 83127 h 565265"/>
              <a:gd name="connsiteX9" fmla="*/ 1521229 w 3142211"/>
              <a:gd name="connsiteY9" fmla="*/ 99752 h 565265"/>
              <a:gd name="connsiteX10" fmla="*/ 1679171 w 3142211"/>
              <a:gd name="connsiteY10" fmla="*/ 108065 h 565265"/>
              <a:gd name="connsiteX11" fmla="*/ 1712422 w 3142211"/>
              <a:gd name="connsiteY11" fmla="*/ 116378 h 565265"/>
              <a:gd name="connsiteX12" fmla="*/ 1787237 w 3142211"/>
              <a:gd name="connsiteY12" fmla="*/ 133003 h 565265"/>
              <a:gd name="connsiteX13" fmla="*/ 1853738 w 3142211"/>
              <a:gd name="connsiteY13" fmla="*/ 166254 h 565265"/>
              <a:gd name="connsiteX14" fmla="*/ 1853738 w 3142211"/>
              <a:gd name="connsiteY14" fmla="*/ 166254 h 565265"/>
              <a:gd name="connsiteX15" fmla="*/ 1878677 w 3142211"/>
              <a:gd name="connsiteY15" fmla="*/ 182880 h 565265"/>
              <a:gd name="connsiteX16" fmla="*/ 1936866 w 3142211"/>
              <a:gd name="connsiteY16" fmla="*/ 199505 h 565265"/>
              <a:gd name="connsiteX17" fmla="*/ 2019993 w 3142211"/>
              <a:gd name="connsiteY17" fmla="*/ 224443 h 565265"/>
              <a:gd name="connsiteX18" fmla="*/ 2069869 w 3142211"/>
              <a:gd name="connsiteY18" fmla="*/ 241069 h 565265"/>
              <a:gd name="connsiteX19" fmla="*/ 2119746 w 3142211"/>
              <a:gd name="connsiteY19" fmla="*/ 249381 h 565265"/>
              <a:gd name="connsiteX20" fmla="*/ 2186247 w 3142211"/>
              <a:gd name="connsiteY20" fmla="*/ 266007 h 565265"/>
              <a:gd name="connsiteX21" fmla="*/ 2211186 w 3142211"/>
              <a:gd name="connsiteY21" fmla="*/ 274320 h 565265"/>
              <a:gd name="connsiteX22" fmla="*/ 2344189 w 3142211"/>
              <a:gd name="connsiteY22" fmla="*/ 299258 h 565265"/>
              <a:gd name="connsiteX23" fmla="*/ 2435629 w 3142211"/>
              <a:gd name="connsiteY23" fmla="*/ 315883 h 565265"/>
              <a:gd name="connsiteX24" fmla="*/ 2518757 w 3142211"/>
              <a:gd name="connsiteY24" fmla="*/ 332509 h 565265"/>
              <a:gd name="connsiteX25" fmla="*/ 2568633 w 3142211"/>
              <a:gd name="connsiteY25" fmla="*/ 349134 h 565265"/>
              <a:gd name="connsiteX26" fmla="*/ 2593571 w 3142211"/>
              <a:gd name="connsiteY26" fmla="*/ 357447 h 565265"/>
              <a:gd name="connsiteX27" fmla="*/ 2635135 w 3142211"/>
              <a:gd name="connsiteY27" fmla="*/ 365760 h 565265"/>
              <a:gd name="connsiteX28" fmla="*/ 2668386 w 3142211"/>
              <a:gd name="connsiteY28" fmla="*/ 374072 h 565265"/>
              <a:gd name="connsiteX29" fmla="*/ 2743200 w 3142211"/>
              <a:gd name="connsiteY29" fmla="*/ 390698 h 565265"/>
              <a:gd name="connsiteX30" fmla="*/ 2793077 w 3142211"/>
              <a:gd name="connsiteY30" fmla="*/ 415636 h 565265"/>
              <a:gd name="connsiteX31" fmla="*/ 3000895 w 3142211"/>
              <a:gd name="connsiteY31" fmla="*/ 440574 h 565265"/>
              <a:gd name="connsiteX32" fmla="*/ 3050771 w 3142211"/>
              <a:gd name="connsiteY32" fmla="*/ 457200 h 565265"/>
              <a:gd name="connsiteX33" fmla="*/ 3108960 w 3142211"/>
              <a:gd name="connsiteY33" fmla="*/ 498763 h 565265"/>
              <a:gd name="connsiteX34" fmla="*/ 3133898 w 3142211"/>
              <a:gd name="connsiteY34" fmla="*/ 540327 h 565265"/>
              <a:gd name="connsiteX35" fmla="*/ 3142211 w 3142211"/>
              <a:gd name="connsiteY35" fmla="*/ 565265 h 56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42211" h="565265">
                <a:moveTo>
                  <a:pt x="0" y="0"/>
                </a:moveTo>
                <a:cubicBezTo>
                  <a:pt x="16626" y="2771"/>
                  <a:pt x="33423" y="4656"/>
                  <a:pt x="49877" y="8312"/>
                </a:cubicBezTo>
                <a:cubicBezTo>
                  <a:pt x="58431" y="10213"/>
                  <a:pt x="66361" y="14319"/>
                  <a:pt x="74815" y="16625"/>
                </a:cubicBezTo>
                <a:cubicBezTo>
                  <a:pt x="114297" y="27393"/>
                  <a:pt x="144094" y="34511"/>
                  <a:pt x="182880" y="41563"/>
                </a:cubicBezTo>
                <a:cubicBezTo>
                  <a:pt x="199463" y="44578"/>
                  <a:pt x="215978" y="48278"/>
                  <a:pt x="232757" y="49876"/>
                </a:cubicBezTo>
                <a:cubicBezTo>
                  <a:pt x="274225" y="53825"/>
                  <a:pt x="315935" y="54730"/>
                  <a:pt x="357447" y="58189"/>
                </a:cubicBezTo>
                <a:cubicBezTo>
                  <a:pt x="382452" y="60273"/>
                  <a:pt x="407199" y="65308"/>
                  <a:pt x="432262" y="66501"/>
                </a:cubicBezTo>
                <a:cubicBezTo>
                  <a:pt x="523640" y="70852"/>
                  <a:pt x="615142" y="72043"/>
                  <a:pt x="706582" y="74814"/>
                </a:cubicBezTo>
                <a:cubicBezTo>
                  <a:pt x="725978" y="77585"/>
                  <a:pt x="745298" y="80963"/>
                  <a:pt x="764771" y="83127"/>
                </a:cubicBezTo>
                <a:cubicBezTo>
                  <a:pt x="1013028" y="110712"/>
                  <a:pt x="1288913" y="96848"/>
                  <a:pt x="1521229" y="99752"/>
                </a:cubicBezTo>
                <a:cubicBezTo>
                  <a:pt x="1573876" y="102523"/>
                  <a:pt x="1626649" y="103498"/>
                  <a:pt x="1679171" y="108065"/>
                </a:cubicBezTo>
                <a:cubicBezTo>
                  <a:pt x="1690553" y="109055"/>
                  <a:pt x="1701269" y="113900"/>
                  <a:pt x="1712422" y="116378"/>
                </a:cubicBezTo>
                <a:cubicBezTo>
                  <a:pt x="1807448" y="137495"/>
                  <a:pt x="1706108" y="112723"/>
                  <a:pt x="1787237" y="133003"/>
                </a:cubicBezTo>
                <a:cubicBezTo>
                  <a:pt x="1816253" y="162021"/>
                  <a:pt x="1796427" y="147151"/>
                  <a:pt x="1853738" y="166254"/>
                </a:cubicBezTo>
                <a:lnTo>
                  <a:pt x="1853738" y="166254"/>
                </a:lnTo>
                <a:cubicBezTo>
                  <a:pt x="1862051" y="171796"/>
                  <a:pt x="1869741" y="178412"/>
                  <a:pt x="1878677" y="182880"/>
                </a:cubicBezTo>
                <a:cubicBezTo>
                  <a:pt x="1890598" y="188841"/>
                  <a:pt x="1926218" y="196843"/>
                  <a:pt x="1936866" y="199505"/>
                </a:cubicBezTo>
                <a:cubicBezTo>
                  <a:pt x="1972248" y="234890"/>
                  <a:pt x="1937273" y="206717"/>
                  <a:pt x="2019993" y="224443"/>
                </a:cubicBezTo>
                <a:cubicBezTo>
                  <a:pt x="2037129" y="228115"/>
                  <a:pt x="2052583" y="238188"/>
                  <a:pt x="2069869" y="241069"/>
                </a:cubicBezTo>
                <a:cubicBezTo>
                  <a:pt x="2086495" y="243840"/>
                  <a:pt x="2103265" y="245849"/>
                  <a:pt x="2119746" y="249381"/>
                </a:cubicBezTo>
                <a:cubicBezTo>
                  <a:pt x="2142088" y="254169"/>
                  <a:pt x="2164570" y="258781"/>
                  <a:pt x="2186247" y="266007"/>
                </a:cubicBezTo>
                <a:cubicBezTo>
                  <a:pt x="2194560" y="268778"/>
                  <a:pt x="2202648" y="272350"/>
                  <a:pt x="2211186" y="274320"/>
                </a:cubicBezTo>
                <a:cubicBezTo>
                  <a:pt x="2352409" y="306909"/>
                  <a:pt x="2241646" y="278749"/>
                  <a:pt x="2344189" y="299258"/>
                </a:cubicBezTo>
                <a:cubicBezTo>
                  <a:pt x="2442160" y="318853"/>
                  <a:pt x="2287736" y="294757"/>
                  <a:pt x="2435629" y="315883"/>
                </a:cubicBezTo>
                <a:cubicBezTo>
                  <a:pt x="2504780" y="338934"/>
                  <a:pt x="2394593" y="303856"/>
                  <a:pt x="2518757" y="332509"/>
                </a:cubicBezTo>
                <a:cubicBezTo>
                  <a:pt x="2535833" y="336450"/>
                  <a:pt x="2552008" y="343592"/>
                  <a:pt x="2568633" y="349134"/>
                </a:cubicBezTo>
                <a:cubicBezTo>
                  <a:pt x="2576946" y="351905"/>
                  <a:pt x="2584979" y="355729"/>
                  <a:pt x="2593571" y="357447"/>
                </a:cubicBezTo>
                <a:cubicBezTo>
                  <a:pt x="2607426" y="360218"/>
                  <a:pt x="2621342" y="362695"/>
                  <a:pt x="2635135" y="365760"/>
                </a:cubicBezTo>
                <a:cubicBezTo>
                  <a:pt x="2646288" y="368238"/>
                  <a:pt x="2657183" y="371831"/>
                  <a:pt x="2668386" y="374072"/>
                </a:cubicBezTo>
                <a:cubicBezTo>
                  <a:pt x="2741528" y="388700"/>
                  <a:pt x="2694670" y="374521"/>
                  <a:pt x="2743200" y="390698"/>
                </a:cubicBezTo>
                <a:cubicBezTo>
                  <a:pt x="2769906" y="417403"/>
                  <a:pt x="2749305" y="402504"/>
                  <a:pt x="2793077" y="415636"/>
                </a:cubicBezTo>
                <a:cubicBezTo>
                  <a:pt x="2906426" y="449641"/>
                  <a:pt x="2784965" y="429209"/>
                  <a:pt x="3000895" y="440574"/>
                </a:cubicBezTo>
                <a:cubicBezTo>
                  <a:pt x="3017520" y="446116"/>
                  <a:pt x="3038379" y="444808"/>
                  <a:pt x="3050771" y="457200"/>
                </a:cubicBezTo>
                <a:cubicBezTo>
                  <a:pt x="3090218" y="496647"/>
                  <a:pt x="3069152" y="485495"/>
                  <a:pt x="3108960" y="498763"/>
                </a:cubicBezTo>
                <a:cubicBezTo>
                  <a:pt x="3132509" y="569408"/>
                  <a:pt x="3099666" y="483273"/>
                  <a:pt x="3133898" y="540327"/>
                </a:cubicBezTo>
                <a:cubicBezTo>
                  <a:pt x="3138406" y="547841"/>
                  <a:pt x="3142211" y="565265"/>
                  <a:pt x="3142211" y="56526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4663119" y="5536276"/>
            <a:ext cx="698385" cy="482138"/>
          </a:xfrm>
          <a:custGeom>
            <a:avLst/>
            <a:gdLst>
              <a:gd name="connsiteX0" fmla="*/ 0 w 698385"/>
              <a:gd name="connsiteY0" fmla="*/ 0 h 482138"/>
              <a:gd name="connsiteX1" fmla="*/ 41564 w 698385"/>
              <a:gd name="connsiteY1" fmla="*/ 8312 h 482138"/>
              <a:gd name="connsiteX2" fmla="*/ 91440 w 698385"/>
              <a:gd name="connsiteY2" fmla="*/ 24938 h 482138"/>
              <a:gd name="connsiteX3" fmla="*/ 141317 w 698385"/>
              <a:gd name="connsiteY3" fmla="*/ 41563 h 482138"/>
              <a:gd name="connsiteX4" fmla="*/ 166255 w 698385"/>
              <a:gd name="connsiteY4" fmla="*/ 49876 h 482138"/>
              <a:gd name="connsiteX5" fmla="*/ 191193 w 698385"/>
              <a:gd name="connsiteY5" fmla="*/ 58189 h 482138"/>
              <a:gd name="connsiteX6" fmla="*/ 241069 w 698385"/>
              <a:gd name="connsiteY6" fmla="*/ 83127 h 482138"/>
              <a:gd name="connsiteX7" fmla="*/ 282633 w 698385"/>
              <a:gd name="connsiteY7" fmla="*/ 108065 h 482138"/>
              <a:gd name="connsiteX8" fmla="*/ 299259 w 698385"/>
              <a:gd name="connsiteY8" fmla="*/ 124691 h 482138"/>
              <a:gd name="connsiteX9" fmla="*/ 374073 w 698385"/>
              <a:gd name="connsiteY9" fmla="*/ 174567 h 482138"/>
              <a:gd name="connsiteX10" fmla="*/ 399011 w 698385"/>
              <a:gd name="connsiteY10" fmla="*/ 191192 h 482138"/>
              <a:gd name="connsiteX11" fmla="*/ 423949 w 698385"/>
              <a:gd name="connsiteY11" fmla="*/ 216131 h 482138"/>
              <a:gd name="connsiteX12" fmla="*/ 473826 w 698385"/>
              <a:gd name="connsiteY12" fmla="*/ 232756 h 482138"/>
              <a:gd name="connsiteX13" fmla="*/ 498764 w 698385"/>
              <a:gd name="connsiteY13" fmla="*/ 241069 h 482138"/>
              <a:gd name="connsiteX14" fmla="*/ 523702 w 698385"/>
              <a:gd name="connsiteY14" fmla="*/ 249382 h 482138"/>
              <a:gd name="connsiteX15" fmla="*/ 565266 w 698385"/>
              <a:gd name="connsiteY15" fmla="*/ 282632 h 482138"/>
              <a:gd name="connsiteX16" fmla="*/ 581891 w 698385"/>
              <a:gd name="connsiteY16" fmla="*/ 299258 h 482138"/>
              <a:gd name="connsiteX17" fmla="*/ 623455 w 698385"/>
              <a:gd name="connsiteY17" fmla="*/ 332509 h 482138"/>
              <a:gd name="connsiteX18" fmla="*/ 648393 w 698385"/>
              <a:gd name="connsiteY18" fmla="*/ 382385 h 482138"/>
              <a:gd name="connsiteX19" fmla="*/ 665019 w 698385"/>
              <a:gd name="connsiteY19" fmla="*/ 399011 h 482138"/>
              <a:gd name="connsiteX20" fmla="*/ 689957 w 698385"/>
              <a:gd name="connsiteY20" fmla="*/ 440574 h 482138"/>
              <a:gd name="connsiteX21" fmla="*/ 698269 w 698385"/>
              <a:gd name="connsiteY21" fmla="*/ 482138 h 4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8385" h="482138">
                <a:moveTo>
                  <a:pt x="0" y="0"/>
                </a:moveTo>
                <a:cubicBezTo>
                  <a:pt x="13855" y="2771"/>
                  <a:pt x="27933" y="4594"/>
                  <a:pt x="41564" y="8312"/>
                </a:cubicBezTo>
                <a:cubicBezTo>
                  <a:pt x="58471" y="12923"/>
                  <a:pt x="74815" y="19396"/>
                  <a:pt x="91440" y="24938"/>
                </a:cubicBezTo>
                <a:lnTo>
                  <a:pt x="141317" y="41563"/>
                </a:lnTo>
                <a:lnTo>
                  <a:pt x="166255" y="49876"/>
                </a:lnTo>
                <a:cubicBezTo>
                  <a:pt x="174568" y="52647"/>
                  <a:pt x="183902" y="53329"/>
                  <a:pt x="191193" y="58189"/>
                </a:cubicBezTo>
                <a:cubicBezTo>
                  <a:pt x="223422" y="79674"/>
                  <a:pt x="206653" y="71655"/>
                  <a:pt x="241069" y="83127"/>
                </a:cubicBezTo>
                <a:cubicBezTo>
                  <a:pt x="283198" y="125254"/>
                  <a:pt x="228674" y="75689"/>
                  <a:pt x="282633" y="108065"/>
                </a:cubicBezTo>
                <a:cubicBezTo>
                  <a:pt x="289354" y="112097"/>
                  <a:pt x="292989" y="119988"/>
                  <a:pt x="299259" y="124691"/>
                </a:cubicBezTo>
                <a:cubicBezTo>
                  <a:pt x="299273" y="124701"/>
                  <a:pt x="361597" y="166250"/>
                  <a:pt x="374073" y="174567"/>
                </a:cubicBezTo>
                <a:cubicBezTo>
                  <a:pt x="382386" y="180109"/>
                  <a:pt x="391947" y="184127"/>
                  <a:pt x="399011" y="191192"/>
                </a:cubicBezTo>
                <a:cubicBezTo>
                  <a:pt x="407324" y="199505"/>
                  <a:pt x="413672" y="210422"/>
                  <a:pt x="423949" y="216131"/>
                </a:cubicBezTo>
                <a:cubicBezTo>
                  <a:pt x="439269" y="224642"/>
                  <a:pt x="457200" y="227214"/>
                  <a:pt x="473826" y="232756"/>
                </a:cubicBezTo>
                <a:lnTo>
                  <a:pt x="498764" y="241069"/>
                </a:lnTo>
                <a:lnTo>
                  <a:pt x="523702" y="249382"/>
                </a:lnTo>
                <a:cubicBezTo>
                  <a:pt x="563855" y="289532"/>
                  <a:pt x="512822" y="240676"/>
                  <a:pt x="565266" y="282632"/>
                </a:cubicBezTo>
                <a:cubicBezTo>
                  <a:pt x="571386" y="287528"/>
                  <a:pt x="575771" y="294362"/>
                  <a:pt x="581891" y="299258"/>
                </a:cubicBezTo>
                <a:cubicBezTo>
                  <a:pt x="605896" y="318463"/>
                  <a:pt x="605612" y="310206"/>
                  <a:pt x="623455" y="332509"/>
                </a:cubicBezTo>
                <a:cubicBezTo>
                  <a:pt x="673906" y="395573"/>
                  <a:pt x="611516" y="320924"/>
                  <a:pt x="648393" y="382385"/>
                </a:cubicBezTo>
                <a:cubicBezTo>
                  <a:pt x="652425" y="389106"/>
                  <a:pt x="659477" y="393469"/>
                  <a:pt x="665019" y="399011"/>
                </a:cubicBezTo>
                <a:cubicBezTo>
                  <a:pt x="688565" y="469656"/>
                  <a:pt x="655725" y="383522"/>
                  <a:pt x="689957" y="440574"/>
                </a:cubicBezTo>
                <a:cubicBezTo>
                  <a:pt x="700021" y="457348"/>
                  <a:pt x="698269" y="465239"/>
                  <a:pt x="698269" y="48213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652655" y="5311833"/>
            <a:ext cx="166254" cy="756458"/>
          </a:xfrm>
          <a:custGeom>
            <a:avLst/>
            <a:gdLst>
              <a:gd name="connsiteX0" fmla="*/ 166254 w 166254"/>
              <a:gd name="connsiteY0" fmla="*/ 0 h 756458"/>
              <a:gd name="connsiteX1" fmla="*/ 141316 w 166254"/>
              <a:gd name="connsiteY1" fmla="*/ 41563 h 756458"/>
              <a:gd name="connsiteX2" fmla="*/ 124690 w 166254"/>
              <a:gd name="connsiteY2" fmla="*/ 91440 h 756458"/>
              <a:gd name="connsiteX3" fmla="*/ 83127 w 166254"/>
              <a:gd name="connsiteY3" fmla="*/ 149629 h 756458"/>
              <a:gd name="connsiteX4" fmla="*/ 66501 w 166254"/>
              <a:gd name="connsiteY4" fmla="*/ 207818 h 756458"/>
              <a:gd name="connsiteX5" fmla="*/ 49876 w 166254"/>
              <a:gd name="connsiteY5" fmla="*/ 232756 h 756458"/>
              <a:gd name="connsiteX6" fmla="*/ 41563 w 166254"/>
              <a:gd name="connsiteY6" fmla="*/ 266007 h 756458"/>
              <a:gd name="connsiteX7" fmla="*/ 24938 w 166254"/>
              <a:gd name="connsiteY7" fmla="*/ 332509 h 756458"/>
              <a:gd name="connsiteX8" fmla="*/ 16625 w 166254"/>
              <a:gd name="connsiteY8" fmla="*/ 415636 h 756458"/>
              <a:gd name="connsiteX9" fmla="*/ 8312 w 166254"/>
              <a:gd name="connsiteY9" fmla="*/ 448887 h 756458"/>
              <a:gd name="connsiteX10" fmla="*/ 0 w 166254"/>
              <a:gd name="connsiteY10" fmla="*/ 498763 h 756458"/>
              <a:gd name="connsiteX11" fmla="*/ 8312 w 166254"/>
              <a:gd name="connsiteY11" fmla="*/ 756458 h 75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254" h="756458">
                <a:moveTo>
                  <a:pt x="166254" y="0"/>
                </a:moveTo>
                <a:cubicBezTo>
                  <a:pt x="157941" y="13854"/>
                  <a:pt x="148002" y="26854"/>
                  <a:pt x="141316" y="41563"/>
                </a:cubicBezTo>
                <a:cubicBezTo>
                  <a:pt x="134064" y="57517"/>
                  <a:pt x="134411" y="76858"/>
                  <a:pt x="124690" y="91440"/>
                </a:cubicBezTo>
                <a:cubicBezTo>
                  <a:pt x="100380" y="127906"/>
                  <a:pt x="114059" y="108386"/>
                  <a:pt x="83127" y="149629"/>
                </a:cubicBezTo>
                <a:cubicBezTo>
                  <a:pt x="80463" y="160284"/>
                  <a:pt x="72464" y="195891"/>
                  <a:pt x="66501" y="207818"/>
                </a:cubicBezTo>
                <a:cubicBezTo>
                  <a:pt x="62033" y="216754"/>
                  <a:pt x="55418" y="224443"/>
                  <a:pt x="49876" y="232756"/>
                </a:cubicBezTo>
                <a:cubicBezTo>
                  <a:pt x="47105" y="243840"/>
                  <a:pt x="44702" y="255022"/>
                  <a:pt x="41563" y="266007"/>
                </a:cubicBezTo>
                <a:cubicBezTo>
                  <a:pt x="31071" y="302726"/>
                  <a:pt x="31276" y="284969"/>
                  <a:pt x="24938" y="332509"/>
                </a:cubicBezTo>
                <a:cubicBezTo>
                  <a:pt x="21258" y="360112"/>
                  <a:pt x="20563" y="388069"/>
                  <a:pt x="16625" y="415636"/>
                </a:cubicBezTo>
                <a:cubicBezTo>
                  <a:pt x="15009" y="426946"/>
                  <a:pt x="10553" y="437684"/>
                  <a:pt x="8312" y="448887"/>
                </a:cubicBezTo>
                <a:cubicBezTo>
                  <a:pt x="5007" y="465414"/>
                  <a:pt x="2771" y="482138"/>
                  <a:pt x="0" y="498763"/>
                </a:cubicBezTo>
                <a:cubicBezTo>
                  <a:pt x="8722" y="734283"/>
                  <a:pt x="8312" y="648341"/>
                  <a:pt x="8312" y="75645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Freeform 14"/>
          <p:cNvSpPr/>
          <p:nvPr/>
        </p:nvSpPr>
        <p:spPr>
          <a:xfrm>
            <a:off x="6109849" y="5586153"/>
            <a:ext cx="249387" cy="515389"/>
          </a:xfrm>
          <a:custGeom>
            <a:avLst/>
            <a:gdLst>
              <a:gd name="connsiteX0" fmla="*/ 249387 w 249387"/>
              <a:gd name="connsiteY0" fmla="*/ 0 h 515389"/>
              <a:gd name="connsiteX1" fmla="*/ 216136 w 249387"/>
              <a:gd name="connsiteY1" fmla="*/ 41563 h 515389"/>
              <a:gd name="connsiteX2" fmla="*/ 207824 w 249387"/>
              <a:gd name="connsiteY2" fmla="*/ 66502 h 515389"/>
              <a:gd name="connsiteX3" fmla="*/ 191198 w 249387"/>
              <a:gd name="connsiteY3" fmla="*/ 91440 h 515389"/>
              <a:gd name="connsiteX4" fmla="*/ 182886 w 249387"/>
              <a:gd name="connsiteY4" fmla="*/ 124691 h 515389"/>
              <a:gd name="connsiteX5" fmla="*/ 166260 w 249387"/>
              <a:gd name="connsiteY5" fmla="*/ 141316 h 515389"/>
              <a:gd name="connsiteX6" fmla="*/ 133009 w 249387"/>
              <a:gd name="connsiteY6" fmla="*/ 207818 h 515389"/>
              <a:gd name="connsiteX7" fmla="*/ 108071 w 249387"/>
              <a:gd name="connsiteY7" fmla="*/ 224443 h 515389"/>
              <a:gd name="connsiteX8" fmla="*/ 91446 w 249387"/>
              <a:gd name="connsiteY8" fmla="*/ 249382 h 515389"/>
              <a:gd name="connsiteX9" fmla="*/ 74820 w 249387"/>
              <a:gd name="connsiteY9" fmla="*/ 266007 h 515389"/>
              <a:gd name="connsiteX10" fmla="*/ 49882 w 249387"/>
              <a:gd name="connsiteY10" fmla="*/ 307571 h 515389"/>
              <a:gd name="connsiteX11" fmla="*/ 41569 w 249387"/>
              <a:gd name="connsiteY11" fmla="*/ 340822 h 515389"/>
              <a:gd name="connsiteX12" fmla="*/ 33256 w 249387"/>
              <a:gd name="connsiteY12" fmla="*/ 382385 h 515389"/>
              <a:gd name="connsiteX13" fmla="*/ 8318 w 249387"/>
              <a:gd name="connsiteY13" fmla="*/ 465512 h 515389"/>
              <a:gd name="connsiteX14" fmla="*/ 6 w 249387"/>
              <a:gd name="connsiteY14" fmla="*/ 515389 h 515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387" h="515389">
                <a:moveTo>
                  <a:pt x="249387" y="0"/>
                </a:moveTo>
                <a:cubicBezTo>
                  <a:pt x="238303" y="13854"/>
                  <a:pt x="225539" y="26517"/>
                  <a:pt x="216136" y="41563"/>
                </a:cubicBezTo>
                <a:cubicBezTo>
                  <a:pt x="211492" y="48994"/>
                  <a:pt x="211743" y="58664"/>
                  <a:pt x="207824" y="66502"/>
                </a:cubicBezTo>
                <a:cubicBezTo>
                  <a:pt x="203356" y="75438"/>
                  <a:pt x="196740" y="83127"/>
                  <a:pt x="191198" y="91440"/>
                </a:cubicBezTo>
                <a:cubicBezTo>
                  <a:pt x="188427" y="102524"/>
                  <a:pt x="187995" y="114472"/>
                  <a:pt x="182886" y="124691"/>
                </a:cubicBezTo>
                <a:cubicBezTo>
                  <a:pt x="179381" y="131701"/>
                  <a:pt x="169765" y="134306"/>
                  <a:pt x="166260" y="141316"/>
                </a:cubicBezTo>
                <a:cubicBezTo>
                  <a:pt x="142050" y="189736"/>
                  <a:pt x="164311" y="182777"/>
                  <a:pt x="133009" y="207818"/>
                </a:cubicBezTo>
                <a:cubicBezTo>
                  <a:pt x="125208" y="214059"/>
                  <a:pt x="116384" y="218901"/>
                  <a:pt x="108071" y="224443"/>
                </a:cubicBezTo>
                <a:cubicBezTo>
                  <a:pt x="102529" y="232756"/>
                  <a:pt x="97687" y="241580"/>
                  <a:pt x="91446" y="249382"/>
                </a:cubicBezTo>
                <a:cubicBezTo>
                  <a:pt x="86550" y="255502"/>
                  <a:pt x="78852" y="259287"/>
                  <a:pt x="74820" y="266007"/>
                </a:cubicBezTo>
                <a:cubicBezTo>
                  <a:pt x="42442" y="319968"/>
                  <a:pt x="92011" y="265440"/>
                  <a:pt x="49882" y="307571"/>
                </a:cubicBezTo>
                <a:cubicBezTo>
                  <a:pt x="47111" y="318655"/>
                  <a:pt x="44047" y="329669"/>
                  <a:pt x="41569" y="340822"/>
                </a:cubicBezTo>
                <a:cubicBezTo>
                  <a:pt x="38504" y="354614"/>
                  <a:pt x="36973" y="368754"/>
                  <a:pt x="33256" y="382385"/>
                </a:cubicBezTo>
                <a:cubicBezTo>
                  <a:pt x="8402" y="473517"/>
                  <a:pt x="23891" y="395432"/>
                  <a:pt x="8318" y="465512"/>
                </a:cubicBezTo>
                <a:cubicBezTo>
                  <a:pt x="-537" y="505362"/>
                  <a:pt x="6" y="493816"/>
                  <a:pt x="6" y="51538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Freeform 15"/>
          <p:cNvSpPr/>
          <p:nvPr/>
        </p:nvSpPr>
        <p:spPr>
          <a:xfrm>
            <a:off x="5876526" y="4862945"/>
            <a:ext cx="873409" cy="1221971"/>
          </a:xfrm>
          <a:custGeom>
            <a:avLst/>
            <a:gdLst>
              <a:gd name="connsiteX0" fmla="*/ 873409 w 873409"/>
              <a:gd name="connsiteY0" fmla="*/ 0 h 1221971"/>
              <a:gd name="connsiteX1" fmla="*/ 765343 w 873409"/>
              <a:gd name="connsiteY1" fmla="*/ 66502 h 1221971"/>
              <a:gd name="connsiteX2" fmla="*/ 740405 w 873409"/>
              <a:gd name="connsiteY2" fmla="*/ 91440 h 1221971"/>
              <a:gd name="connsiteX3" fmla="*/ 673903 w 873409"/>
              <a:gd name="connsiteY3" fmla="*/ 116379 h 1221971"/>
              <a:gd name="connsiteX4" fmla="*/ 648965 w 873409"/>
              <a:gd name="connsiteY4" fmla="*/ 133004 h 1221971"/>
              <a:gd name="connsiteX5" fmla="*/ 632339 w 873409"/>
              <a:gd name="connsiteY5" fmla="*/ 149630 h 1221971"/>
              <a:gd name="connsiteX6" fmla="*/ 607401 w 873409"/>
              <a:gd name="connsiteY6" fmla="*/ 157942 h 1221971"/>
              <a:gd name="connsiteX7" fmla="*/ 532587 w 873409"/>
              <a:gd name="connsiteY7" fmla="*/ 199506 h 1221971"/>
              <a:gd name="connsiteX8" fmla="*/ 515961 w 873409"/>
              <a:gd name="connsiteY8" fmla="*/ 224444 h 1221971"/>
              <a:gd name="connsiteX9" fmla="*/ 474398 w 873409"/>
              <a:gd name="connsiteY9" fmla="*/ 257695 h 1221971"/>
              <a:gd name="connsiteX10" fmla="*/ 441147 w 873409"/>
              <a:gd name="connsiteY10" fmla="*/ 274320 h 1221971"/>
              <a:gd name="connsiteX11" fmla="*/ 399583 w 873409"/>
              <a:gd name="connsiteY11" fmla="*/ 299259 h 1221971"/>
              <a:gd name="connsiteX12" fmla="*/ 341394 w 873409"/>
              <a:gd name="connsiteY12" fmla="*/ 365760 h 1221971"/>
              <a:gd name="connsiteX13" fmla="*/ 299830 w 873409"/>
              <a:gd name="connsiteY13" fmla="*/ 407324 h 1221971"/>
              <a:gd name="connsiteX14" fmla="*/ 283205 w 873409"/>
              <a:gd name="connsiteY14" fmla="*/ 423950 h 1221971"/>
              <a:gd name="connsiteX15" fmla="*/ 241641 w 873409"/>
              <a:gd name="connsiteY15" fmla="*/ 473826 h 1221971"/>
              <a:gd name="connsiteX16" fmla="*/ 175139 w 873409"/>
              <a:gd name="connsiteY16" fmla="*/ 548640 h 1221971"/>
              <a:gd name="connsiteX17" fmla="*/ 158514 w 873409"/>
              <a:gd name="connsiteY17" fmla="*/ 565266 h 1221971"/>
              <a:gd name="connsiteX18" fmla="*/ 133576 w 873409"/>
              <a:gd name="connsiteY18" fmla="*/ 640080 h 1221971"/>
              <a:gd name="connsiteX19" fmla="*/ 125263 w 873409"/>
              <a:gd name="connsiteY19" fmla="*/ 665019 h 1221971"/>
              <a:gd name="connsiteX20" fmla="*/ 100325 w 873409"/>
              <a:gd name="connsiteY20" fmla="*/ 689957 h 1221971"/>
              <a:gd name="connsiteX21" fmla="*/ 67074 w 873409"/>
              <a:gd name="connsiteY21" fmla="*/ 748146 h 1221971"/>
              <a:gd name="connsiteX22" fmla="*/ 50449 w 873409"/>
              <a:gd name="connsiteY22" fmla="*/ 773084 h 1221971"/>
              <a:gd name="connsiteX23" fmla="*/ 25510 w 873409"/>
              <a:gd name="connsiteY23" fmla="*/ 856211 h 1221971"/>
              <a:gd name="connsiteX24" fmla="*/ 8885 w 873409"/>
              <a:gd name="connsiteY24" fmla="*/ 906088 h 1221971"/>
              <a:gd name="connsiteX25" fmla="*/ 8885 w 873409"/>
              <a:gd name="connsiteY25" fmla="*/ 1188720 h 1221971"/>
              <a:gd name="connsiteX26" fmla="*/ 25510 w 873409"/>
              <a:gd name="connsiteY26" fmla="*/ 1221971 h 12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3409" h="1221971">
                <a:moveTo>
                  <a:pt x="873409" y="0"/>
                </a:moveTo>
                <a:cubicBezTo>
                  <a:pt x="788283" y="56751"/>
                  <a:pt x="825402" y="36473"/>
                  <a:pt x="765343" y="66502"/>
                </a:cubicBezTo>
                <a:cubicBezTo>
                  <a:pt x="757030" y="74815"/>
                  <a:pt x="749971" y="84607"/>
                  <a:pt x="740405" y="91440"/>
                </a:cubicBezTo>
                <a:cubicBezTo>
                  <a:pt x="716998" y="108160"/>
                  <a:pt x="700680" y="109685"/>
                  <a:pt x="673903" y="116379"/>
                </a:cubicBezTo>
                <a:cubicBezTo>
                  <a:pt x="665590" y="121921"/>
                  <a:pt x="656766" y="126763"/>
                  <a:pt x="648965" y="133004"/>
                </a:cubicBezTo>
                <a:cubicBezTo>
                  <a:pt x="642845" y="137900"/>
                  <a:pt x="639060" y="145598"/>
                  <a:pt x="632339" y="149630"/>
                </a:cubicBezTo>
                <a:cubicBezTo>
                  <a:pt x="624825" y="154138"/>
                  <a:pt x="615714" y="155171"/>
                  <a:pt x="607401" y="157942"/>
                </a:cubicBezTo>
                <a:cubicBezTo>
                  <a:pt x="550234" y="196054"/>
                  <a:pt x="576481" y="184874"/>
                  <a:pt x="532587" y="199506"/>
                </a:cubicBezTo>
                <a:cubicBezTo>
                  <a:pt x="527045" y="207819"/>
                  <a:pt x="522202" y="216643"/>
                  <a:pt x="515961" y="224444"/>
                </a:cubicBezTo>
                <a:cubicBezTo>
                  <a:pt x="504461" y="238819"/>
                  <a:pt x="490319" y="248597"/>
                  <a:pt x="474398" y="257695"/>
                </a:cubicBezTo>
                <a:cubicBezTo>
                  <a:pt x="463639" y="263843"/>
                  <a:pt x="452231" y="268778"/>
                  <a:pt x="441147" y="274320"/>
                </a:cubicBezTo>
                <a:cubicBezTo>
                  <a:pt x="370068" y="345399"/>
                  <a:pt x="485908" y="234516"/>
                  <a:pt x="399583" y="299259"/>
                </a:cubicBezTo>
                <a:cubicBezTo>
                  <a:pt x="332878" y="349288"/>
                  <a:pt x="378105" y="323805"/>
                  <a:pt x="341394" y="365760"/>
                </a:cubicBezTo>
                <a:cubicBezTo>
                  <a:pt x="328492" y="380506"/>
                  <a:pt x="313685" y="393469"/>
                  <a:pt x="299830" y="407324"/>
                </a:cubicBezTo>
                <a:cubicBezTo>
                  <a:pt x="294288" y="412866"/>
                  <a:pt x="287552" y="417429"/>
                  <a:pt x="283205" y="423950"/>
                </a:cubicBezTo>
                <a:cubicBezTo>
                  <a:pt x="246456" y="479071"/>
                  <a:pt x="289649" y="417817"/>
                  <a:pt x="241641" y="473826"/>
                </a:cubicBezTo>
                <a:cubicBezTo>
                  <a:pt x="168248" y="559452"/>
                  <a:pt x="278400" y="445379"/>
                  <a:pt x="175139" y="548640"/>
                </a:cubicBezTo>
                <a:lnTo>
                  <a:pt x="158514" y="565266"/>
                </a:lnTo>
                <a:lnTo>
                  <a:pt x="133576" y="640080"/>
                </a:lnTo>
                <a:cubicBezTo>
                  <a:pt x="130805" y="648393"/>
                  <a:pt x="131459" y="658823"/>
                  <a:pt x="125263" y="665019"/>
                </a:cubicBezTo>
                <a:cubicBezTo>
                  <a:pt x="116950" y="673332"/>
                  <a:pt x="107851" y="680926"/>
                  <a:pt x="100325" y="689957"/>
                </a:cubicBezTo>
                <a:cubicBezTo>
                  <a:pt x="81911" y="712054"/>
                  <a:pt x="81859" y="722271"/>
                  <a:pt x="67074" y="748146"/>
                </a:cubicBezTo>
                <a:cubicBezTo>
                  <a:pt x="62117" y="756820"/>
                  <a:pt x="54507" y="763955"/>
                  <a:pt x="50449" y="773084"/>
                </a:cubicBezTo>
                <a:cubicBezTo>
                  <a:pt x="32363" y="813776"/>
                  <a:pt x="36670" y="819012"/>
                  <a:pt x="25510" y="856211"/>
                </a:cubicBezTo>
                <a:cubicBezTo>
                  <a:pt x="20474" y="872997"/>
                  <a:pt x="8885" y="906088"/>
                  <a:pt x="8885" y="906088"/>
                </a:cubicBezTo>
                <a:cubicBezTo>
                  <a:pt x="-985" y="1044270"/>
                  <a:pt x="-4789" y="1031479"/>
                  <a:pt x="8885" y="1188720"/>
                </a:cubicBezTo>
                <a:cubicBezTo>
                  <a:pt x="10705" y="1209644"/>
                  <a:pt x="14460" y="1210921"/>
                  <a:pt x="25510" y="122197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Freeform 16"/>
          <p:cNvSpPr/>
          <p:nvPr/>
        </p:nvSpPr>
        <p:spPr>
          <a:xfrm>
            <a:off x="6282770" y="5394960"/>
            <a:ext cx="1165434" cy="631767"/>
          </a:xfrm>
          <a:custGeom>
            <a:avLst/>
            <a:gdLst>
              <a:gd name="connsiteX0" fmla="*/ 1165434 w 1165434"/>
              <a:gd name="connsiteY0" fmla="*/ 0 h 631767"/>
              <a:gd name="connsiteX1" fmla="*/ 1123870 w 1165434"/>
              <a:gd name="connsiteY1" fmla="*/ 41564 h 631767"/>
              <a:gd name="connsiteX2" fmla="*/ 1065681 w 1165434"/>
              <a:gd name="connsiteY2" fmla="*/ 66502 h 631767"/>
              <a:gd name="connsiteX3" fmla="*/ 1015805 w 1165434"/>
              <a:gd name="connsiteY3" fmla="*/ 99753 h 631767"/>
              <a:gd name="connsiteX4" fmla="*/ 932677 w 1165434"/>
              <a:gd name="connsiteY4" fmla="*/ 124691 h 631767"/>
              <a:gd name="connsiteX5" fmla="*/ 907739 w 1165434"/>
              <a:gd name="connsiteY5" fmla="*/ 133004 h 631767"/>
              <a:gd name="connsiteX6" fmla="*/ 841237 w 1165434"/>
              <a:gd name="connsiteY6" fmla="*/ 149629 h 631767"/>
              <a:gd name="connsiteX7" fmla="*/ 807986 w 1165434"/>
              <a:gd name="connsiteY7" fmla="*/ 157942 h 631767"/>
              <a:gd name="connsiteX8" fmla="*/ 741485 w 1165434"/>
              <a:gd name="connsiteY8" fmla="*/ 199505 h 631767"/>
              <a:gd name="connsiteX9" fmla="*/ 708234 w 1165434"/>
              <a:gd name="connsiteY9" fmla="*/ 207818 h 631767"/>
              <a:gd name="connsiteX10" fmla="*/ 683295 w 1165434"/>
              <a:gd name="connsiteY10" fmla="*/ 216131 h 631767"/>
              <a:gd name="connsiteX11" fmla="*/ 650045 w 1165434"/>
              <a:gd name="connsiteY11" fmla="*/ 224444 h 631767"/>
              <a:gd name="connsiteX12" fmla="*/ 566917 w 1165434"/>
              <a:gd name="connsiteY12" fmla="*/ 249382 h 631767"/>
              <a:gd name="connsiteX13" fmla="*/ 492103 w 1165434"/>
              <a:gd name="connsiteY13" fmla="*/ 274320 h 631767"/>
              <a:gd name="connsiteX14" fmla="*/ 442226 w 1165434"/>
              <a:gd name="connsiteY14" fmla="*/ 290945 h 631767"/>
              <a:gd name="connsiteX15" fmla="*/ 408975 w 1165434"/>
              <a:gd name="connsiteY15" fmla="*/ 299258 h 631767"/>
              <a:gd name="connsiteX16" fmla="*/ 359099 w 1165434"/>
              <a:gd name="connsiteY16" fmla="*/ 315884 h 631767"/>
              <a:gd name="connsiteX17" fmla="*/ 334161 w 1165434"/>
              <a:gd name="connsiteY17" fmla="*/ 324196 h 631767"/>
              <a:gd name="connsiteX18" fmla="*/ 309223 w 1165434"/>
              <a:gd name="connsiteY18" fmla="*/ 332509 h 631767"/>
              <a:gd name="connsiteX19" fmla="*/ 242721 w 1165434"/>
              <a:gd name="connsiteY19" fmla="*/ 365760 h 631767"/>
              <a:gd name="connsiteX20" fmla="*/ 192845 w 1165434"/>
              <a:gd name="connsiteY20" fmla="*/ 399011 h 631767"/>
              <a:gd name="connsiteX21" fmla="*/ 109717 w 1165434"/>
              <a:gd name="connsiteY21" fmla="*/ 482138 h 631767"/>
              <a:gd name="connsiteX22" fmla="*/ 76466 w 1165434"/>
              <a:gd name="connsiteY22" fmla="*/ 515389 h 631767"/>
              <a:gd name="connsiteX23" fmla="*/ 59841 w 1165434"/>
              <a:gd name="connsiteY23" fmla="*/ 532015 h 631767"/>
              <a:gd name="connsiteX24" fmla="*/ 26590 w 1165434"/>
              <a:gd name="connsiteY24" fmla="*/ 581891 h 631767"/>
              <a:gd name="connsiteX25" fmla="*/ 1652 w 1165434"/>
              <a:gd name="connsiteY25" fmla="*/ 606829 h 631767"/>
              <a:gd name="connsiteX26" fmla="*/ 1652 w 1165434"/>
              <a:gd name="connsiteY26" fmla="*/ 631767 h 6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65434" h="631767">
                <a:moveTo>
                  <a:pt x="1165434" y="0"/>
                </a:moveTo>
                <a:cubicBezTo>
                  <a:pt x="1151579" y="13855"/>
                  <a:pt x="1139336" y="29535"/>
                  <a:pt x="1123870" y="41564"/>
                </a:cubicBezTo>
                <a:cubicBezTo>
                  <a:pt x="1082252" y="73933"/>
                  <a:pt x="1102750" y="45908"/>
                  <a:pt x="1065681" y="66502"/>
                </a:cubicBezTo>
                <a:cubicBezTo>
                  <a:pt x="1048214" y="76206"/>
                  <a:pt x="1034761" y="93435"/>
                  <a:pt x="1015805" y="99753"/>
                </a:cubicBezTo>
                <a:cubicBezTo>
                  <a:pt x="897244" y="139272"/>
                  <a:pt x="1020640" y="99558"/>
                  <a:pt x="932677" y="124691"/>
                </a:cubicBezTo>
                <a:cubicBezTo>
                  <a:pt x="924252" y="127098"/>
                  <a:pt x="916193" y="130698"/>
                  <a:pt x="907739" y="133004"/>
                </a:cubicBezTo>
                <a:cubicBezTo>
                  <a:pt x="885695" y="139016"/>
                  <a:pt x="863404" y="144087"/>
                  <a:pt x="841237" y="149629"/>
                </a:cubicBezTo>
                <a:lnTo>
                  <a:pt x="807986" y="157942"/>
                </a:lnTo>
                <a:cubicBezTo>
                  <a:pt x="781832" y="177557"/>
                  <a:pt x="771913" y="188095"/>
                  <a:pt x="741485" y="199505"/>
                </a:cubicBezTo>
                <a:cubicBezTo>
                  <a:pt x="730788" y="203517"/>
                  <a:pt x="719219" y="204679"/>
                  <a:pt x="708234" y="207818"/>
                </a:cubicBezTo>
                <a:cubicBezTo>
                  <a:pt x="699808" y="210225"/>
                  <a:pt x="691720" y="213724"/>
                  <a:pt x="683295" y="216131"/>
                </a:cubicBezTo>
                <a:cubicBezTo>
                  <a:pt x="672310" y="219270"/>
                  <a:pt x="660742" y="220433"/>
                  <a:pt x="650045" y="224444"/>
                </a:cubicBezTo>
                <a:cubicBezTo>
                  <a:pt x="572726" y="253439"/>
                  <a:pt x="668452" y="232459"/>
                  <a:pt x="566917" y="249382"/>
                </a:cubicBezTo>
                <a:lnTo>
                  <a:pt x="492103" y="274320"/>
                </a:lnTo>
                <a:lnTo>
                  <a:pt x="442226" y="290945"/>
                </a:lnTo>
                <a:cubicBezTo>
                  <a:pt x="431142" y="293716"/>
                  <a:pt x="419918" y="295975"/>
                  <a:pt x="408975" y="299258"/>
                </a:cubicBezTo>
                <a:cubicBezTo>
                  <a:pt x="392189" y="304294"/>
                  <a:pt x="375724" y="310342"/>
                  <a:pt x="359099" y="315884"/>
                </a:cubicBezTo>
                <a:lnTo>
                  <a:pt x="334161" y="324196"/>
                </a:lnTo>
                <a:lnTo>
                  <a:pt x="309223" y="332509"/>
                </a:lnTo>
                <a:cubicBezTo>
                  <a:pt x="254572" y="387160"/>
                  <a:pt x="357347" y="289342"/>
                  <a:pt x="242721" y="365760"/>
                </a:cubicBezTo>
                <a:cubicBezTo>
                  <a:pt x="226096" y="376844"/>
                  <a:pt x="206974" y="384882"/>
                  <a:pt x="192845" y="399011"/>
                </a:cubicBezTo>
                <a:lnTo>
                  <a:pt x="109717" y="482138"/>
                </a:lnTo>
                <a:lnTo>
                  <a:pt x="76466" y="515389"/>
                </a:lnTo>
                <a:cubicBezTo>
                  <a:pt x="70924" y="520931"/>
                  <a:pt x="64188" y="525494"/>
                  <a:pt x="59841" y="532015"/>
                </a:cubicBezTo>
                <a:cubicBezTo>
                  <a:pt x="48757" y="548640"/>
                  <a:pt x="40719" y="567762"/>
                  <a:pt x="26590" y="581891"/>
                </a:cubicBezTo>
                <a:cubicBezTo>
                  <a:pt x="18277" y="590204"/>
                  <a:pt x="6909" y="596314"/>
                  <a:pt x="1652" y="606829"/>
                </a:cubicBezTo>
                <a:cubicBezTo>
                  <a:pt x="-2066" y="614264"/>
                  <a:pt x="1652" y="623454"/>
                  <a:pt x="1652" y="63176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96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9" t="48896" r="13968" b="9781"/>
          <a:stretch/>
        </p:blipFill>
        <p:spPr>
          <a:xfrm rot="10800000">
            <a:off x="251517" y="20996"/>
            <a:ext cx="8721642" cy="64323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548680"/>
            <a:ext cx="360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59, 60, 61, 62, 63, 64, 65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430" y="3068960"/>
            <a:ext cx="785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14            21         33         37          46           68           99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5977706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39, 47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8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7" t="10525" r="15242" b="51941"/>
          <a:stretch/>
        </p:blipFill>
        <p:spPr>
          <a:xfrm rot="10800000">
            <a:off x="107501" y="188641"/>
            <a:ext cx="8993699" cy="6264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620688"/>
            <a:ext cx="4631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14, 24, 34, 44, 54, 64, 74, 84, 94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048101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94                                              14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350" y="223449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8016" y="266652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7825" y="339699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5517232"/>
            <a:ext cx="3092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24, 42, 46, 64, 26, 62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0819" y="5890224"/>
            <a:ext cx="443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64                                          24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15</cp:revision>
  <dcterms:created xsi:type="dcterms:W3CDTF">2020-03-28T12:27:59Z</dcterms:created>
  <dcterms:modified xsi:type="dcterms:W3CDTF">2020-04-12T07:43:06Z</dcterms:modified>
</cp:coreProperties>
</file>